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908" r:id="rId1"/>
    <p:sldMasterId id="2147484782" r:id="rId2"/>
    <p:sldMasterId id="2147484805" r:id="rId3"/>
  </p:sldMasterIdLst>
  <p:notesMasterIdLst>
    <p:notesMasterId r:id="rId32"/>
  </p:notesMasterIdLst>
  <p:handoutMasterIdLst>
    <p:handoutMasterId r:id="rId33"/>
  </p:handoutMasterIdLst>
  <p:sldIdLst>
    <p:sldId id="291" r:id="rId4"/>
    <p:sldId id="361" r:id="rId5"/>
    <p:sldId id="363" r:id="rId6"/>
    <p:sldId id="362" r:id="rId7"/>
    <p:sldId id="357" r:id="rId8"/>
    <p:sldId id="364" r:id="rId9"/>
    <p:sldId id="355" r:id="rId10"/>
    <p:sldId id="335" r:id="rId11"/>
    <p:sldId id="367" r:id="rId12"/>
    <p:sldId id="341" r:id="rId13"/>
    <p:sldId id="321" r:id="rId14"/>
    <p:sldId id="360" r:id="rId15"/>
    <p:sldId id="339" r:id="rId16"/>
    <p:sldId id="327" r:id="rId17"/>
    <p:sldId id="328" r:id="rId18"/>
    <p:sldId id="329" r:id="rId19"/>
    <p:sldId id="324" r:id="rId20"/>
    <p:sldId id="323" r:id="rId21"/>
    <p:sldId id="343" r:id="rId22"/>
    <p:sldId id="333" r:id="rId23"/>
    <p:sldId id="359" r:id="rId24"/>
    <p:sldId id="356" r:id="rId25"/>
    <p:sldId id="365" r:id="rId26"/>
    <p:sldId id="366" r:id="rId27"/>
    <p:sldId id="353" r:id="rId28"/>
    <p:sldId id="302" r:id="rId29"/>
    <p:sldId id="351" r:id="rId30"/>
    <p:sldId id="296" r:id="rId31"/>
  </p:sldIdLst>
  <p:sldSz cx="9144000" cy="5143500" type="screen16x9"/>
  <p:notesSz cx="6858000" cy="9144000"/>
  <p:defaultTextStyle>
    <a:defPPr>
      <a:defRPr lang="en-US"/>
    </a:defPPr>
    <a:lvl1pPr marL="0" algn="l" defTabSz="571117" rtl="0" eaLnBrk="1" latinLnBrk="0" hangingPunct="1">
      <a:defRPr sz="2200" kern="1200">
        <a:solidFill>
          <a:schemeClr val="tx1"/>
        </a:solidFill>
        <a:latin typeface="+mn-lt"/>
        <a:ea typeface="+mn-ea"/>
        <a:cs typeface="+mn-cs"/>
      </a:defRPr>
    </a:lvl1pPr>
    <a:lvl2pPr marL="571117" algn="l" defTabSz="571117" rtl="0" eaLnBrk="1" latinLnBrk="0" hangingPunct="1">
      <a:defRPr sz="2200" kern="1200">
        <a:solidFill>
          <a:schemeClr val="tx1"/>
        </a:solidFill>
        <a:latin typeface="+mn-lt"/>
        <a:ea typeface="+mn-ea"/>
        <a:cs typeface="+mn-cs"/>
      </a:defRPr>
    </a:lvl2pPr>
    <a:lvl3pPr marL="1142233" algn="l" defTabSz="571117" rtl="0" eaLnBrk="1" latinLnBrk="0" hangingPunct="1">
      <a:defRPr sz="2200" kern="1200">
        <a:solidFill>
          <a:schemeClr val="tx1"/>
        </a:solidFill>
        <a:latin typeface="+mn-lt"/>
        <a:ea typeface="+mn-ea"/>
        <a:cs typeface="+mn-cs"/>
      </a:defRPr>
    </a:lvl3pPr>
    <a:lvl4pPr marL="1713350" algn="l" defTabSz="571117" rtl="0" eaLnBrk="1" latinLnBrk="0" hangingPunct="1">
      <a:defRPr sz="2200" kern="1200">
        <a:solidFill>
          <a:schemeClr val="tx1"/>
        </a:solidFill>
        <a:latin typeface="+mn-lt"/>
        <a:ea typeface="+mn-ea"/>
        <a:cs typeface="+mn-cs"/>
      </a:defRPr>
    </a:lvl4pPr>
    <a:lvl5pPr marL="2284467" algn="l" defTabSz="571117" rtl="0" eaLnBrk="1" latinLnBrk="0" hangingPunct="1">
      <a:defRPr sz="2200" kern="1200">
        <a:solidFill>
          <a:schemeClr val="tx1"/>
        </a:solidFill>
        <a:latin typeface="+mn-lt"/>
        <a:ea typeface="+mn-ea"/>
        <a:cs typeface="+mn-cs"/>
      </a:defRPr>
    </a:lvl5pPr>
    <a:lvl6pPr marL="2855583" algn="l" defTabSz="571117" rtl="0" eaLnBrk="1" latinLnBrk="0" hangingPunct="1">
      <a:defRPr sz="2200" kern="1200">
        <a:solidFill>
          <a:schemeClr val="tx1"/>
        </a:solidFill>
        <a:latin typeface="+mn-lt"/>
        <a:ea typeface="+mn-ea"/>
        <a:cs typeface="+mn-cs"/>
      </a:defRPr>
    </a:lvl6pPr>
    <a:lvl7pPr marL="3426699" algn="l" defTabSz="571117" rtl="0" eaLnBrk="1" latinLnBrk="0" hangingPunct="1">
      <a:defRPr sz="2200" kern="1200">
        <a:solidFill>
          <a:schemeClr val="tx1"/>
        </a:solidFill>
        <a:latin typeface="+mn-lt"/>
        <a:ea typeface="+mn-ea"/>
        <a:cs typeface="+mn-cs"/>
      </a:defRPr>
    </a:lvl7pPr>
    <a:lvl8pPr marL="3997816" algn="l" defTabSz="571117" rtl="0" eaLnBrk="1" latinLnBrk="0" hangingPunct="1">
      <a:defRPr sz="2200" kern="1200">
        <a:solidFill>
          <a:schemeClr val="tx1"/>
        </a:solidFill>
        <a:latin typeface="+mn-lt"/>
        <a:ea typeface="+mn-ea"/>
        <a:cs typeface="+mn-cs"/>
      </a:defRPr>
    </a:lvl8pPr>
    <a:lvl9pPr marL="4568932" algn="l" defTabSz="571117" rtl="0" eaLnBrk="1" latinLnBrk="0" hangingPunct="1">
      <a:defRPr sz="22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D3714DD-6A6E-4314-81C3-108D6025AD56}">
          <p14:sldIdLst>
            <p14:sldId id="291"/>
            <p14:sldId id="361"/>
            <p14:sldId id="363"/>
            <p14:sldId id="362"/>
            <p14:sldId id="357"/>
            <p14:sldId id="364"/>
            <p14:sldId id="355"/>
            <p14:sldId id="335"/>
            <p14:sldId id="367"/>
          </p14:sldIdLst>
        </p14:section>
        <p14:section name="Forge API" id="{C5736B17-C791-411F-9A7E-CB048D0D3FF6}">
          <p14:sldIdLst>
            <p14:sldId id="341"/>
            <p14:sldId id="321"/>
            <p14:sldId id="360"/>
            <p14:sldId id="339"/>
            <p14:sldId id="327"/>
            <p14:sldId id="328"/>
            <p14:sldId id="329"/>
            <p14:sldId id="324"/>
            <p14:sldId id="323"/>
            <p14:sldId id="343"/>
            <p14:sldId id="333"/>
          </p14:sldIdLst>
        </p14:section>
        <p14:section name="WEBVR" id="{7D7F6818-C629-4CFB-997D-7C38EC4B5835}">
          <p14:sldIdLst>
            <p14:sldId id="359"/>
            <p14:sldId id="356"/>
          </p14:sldIdLst>
        </p14:section>
        <p14:section name="AR in aEC" id="{DEB7CD76-7379-4D13-A062-133339E7537C}">
          <p14:sldIdLst>
            <p14:sldId id="365"/>
            <p14:sldId id="366"/>
            <p14:sldId id="353"/>
          </p14:sldIdLst>
        </p14:section>
        <p14:section name="Conclusion" id="{D697836E-0DE3-476B-B5B3-8F6BF7BBCA73}">
          <p14:sldIdLst>
            <p14:sldId id="302"/>
            <p14:sldId id="351"/>
            <p14:sldId id="296"/>
          </p14:sldIdLst>
        </p14:section>
      </p14:sectionLst>
    </p:ext>
    <p:ext uri="{EFAFB233-063F-42B5-8137-9DF3F51BA10A}">
      <p15:sldGuideLst xmlns:p15="http://schemas.microsoft.com/office/powerpoint/2012/main">
        <p15:guide id="1" orient="horz" pos="2982">
          <p15:clr>
            <a:srgbClr val="A4A3A4"/>
          </p15:clr>
        </p15:guide>
        <p15:guide id="2" orient="horz" pos="1614">
          <p15:clr>
            <a:srgbClr val="A4A3A4"/>
          </p15:clr>
        </p15:guide>
        <p15:guide id="3" pos="2880">
          <p15:clr>
            <a:srgbClr val="A4A3A4"/>
          </p15:clr>
        </p15:guide>
        <p15:guide id="4" pos="199">
          <p15:clr>
            <a:srgbClr val="A4A3A4"/>
          </p15:clr>
        </p15:guide>
      </p15:sldGuideLst>
    </p:ext>
    <p:ext uri="{2D200454-40CA-4A62-9FC3-DE9A4176ACB9}">
      <p15:notesGuideLst xmlns:p15="http://schemas.microsoft.com/office/powerpoint/2012/main">
        <p15:guide id="1" orient="horz" pos="372">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E02"/>
    <a:srgbClr val="192E45"/>
    <a:srgbClr val="0696D7"/>
    <a:srgbClr val="87BC40"/>
    <a:srgbClr val="DDDDDD"/>
    <a:srgbClr val="E7E7E7"/>
    <a:srgbClr val="EEEEEE"/>
    <a:srgbClr val="F7F7F7"/>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3" autoAdjust="0"/>
    <p:restoredTop sz="83051" autoAdjust="0"/>
  </p:normalViewPr>
  <p:slideViewPr>
    <p:cSldViewPr snapToGrid="0" snapToObjects="1">
      <p:cViewPr varScale="1">
        <p:scale>
          <a:sx n="86" d="100"/>
          <a:sy n="86" d="100"/>
        </p:scale>
        <p:origin x="414" y="90"/>
      </p:cViewPr>
      <p:guideLst>
        <p:guide orient="horz" pos="2982"/>
        <p:guide orient="horz" pos="1614"/>
        <p:guide pos="2880"/>
        <p:guide pos="199"/>
      </p:guideLst>
    </p:cSldViewPr>
  </p:slideViewPr>
  <p:outlineViewPr>
    <p:cViewPr>
      <p:scale>
        <a:sx n="33" d="100"/>
        <a:sy n="33" d="100"/>
      </p:scale>
      <p:origin x="0" y="-13110"/>
    </p:cViewPr>
  </p:outlineViewPr>
  <p:notesTextViewPr>
    <p:cViewPr>
      <p:scale>
        <a:sx n="100" d="100"/>
        <a:sy n="100" d="100"/>
      </p:scale>
      <p:origin x="0" y="0"/>
    </p:cViewPr>
  </p:notesTextViewPr>
  <p:sorterViewPr>
    <p:cViewPr>
      <p:scale>
        <a:sx n="130" d="100"/>
        <a:sy n="130" d="100"/>
      </p:scale>
      <p:origin x="0" y="0"/>
    </p:cViewPr>
  </p:sorterViewPr>
  <p:notesViewPr>
    <p:cSldViewPr snapToGrid="0" snapToObjects="1">
      <p:cViewPr>
        <p:scale>
          <a:sx n="90" d="100"/>
          <a:sy n="90" d="100"/>
        </p:scale>
        <p:origin x="5808" y="2160"/>
      </p:cViewPr>
      <p:guideLst>
        <p:guide orient="horz" pos="372"/>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tifakt Element Book"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7C2776-B9DD-1946-9831-785CA23AC1F1}" type="datetime1">
              <a:rPr lang="en-US" smtClean="0">
                <a:latin typeface="Artifakt Element Book" charset="0"/>
              </a:rPr>
              <a:t>10/7/2016</a:t>
            </a:fld>
            <a:endParaRPr lang="en-US" dirty="0">
              <a:latin typeface="Artifakt Element Book"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tifakt Element Book"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ECB827-1CCB-B349-98A7-AAC485CBB65F}" type="slidenum">
              <a:rPr lang="en-US" smtClean="0">
                <a:latin typeface="Artifakt Element Book" charset="0"/>
              </a:rPr>
              <a:t>‹#›</a:t>
            </a:fld>
            <a:endParaRPr lang="en-US" dirty="0">
              <a:latin typeface="Artifakt Element Book" charset="0"/>
            </a:endParaRPr>
          </a:p>
        </p:txBody>
      </p:sp>
    </p:spTree>
    <p:extLst>
      <p:ext uri="{BB962C8B-B14F-4D97-AF65-F5344CB8AC3E}">
        <p14:creationId xmlns:p14="http://schemas.microsoft.com/office/powerpoint/2010/main" val="3435521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tifakt Element Book"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tifakt Element Book" charset="0"/>
              </a:defRPr>
            </a:lvl1pPr>
          </a:lstStyle>
          <a:p>
            <a:fld id="{13A1C7DD-7A43-8947-A922-8561F0BA9BCC}" type="datetime1">
              <a:rPr lang="en-US" smtClean="0"/>
              <a:pPr/>
              <a:t>10/7/2016</a:t>
            </a:fld>
            <a:endParaRPr lang="en-US" dirty="0"/>
          </a:p>
        </p:txBody>
      </p:sp>
      <p:sp>
        <p:nvSpPr>
          <p:cNvPr id="4" name="Slide Image Placeholder 3"/>
          <p:cNvSpPr>
            <a:spLocks noGrp="1" noRot="1" noChangeAspect="1"/>
          </p:cNvSpPr>
          <p:nvPr>
            <p:ph type="sldImg" idx="2"/>
          </p:nvPr>
        </p:nvSpPr>
        <p:spPr>
          <a:xfrm>
            <a:off x="928688" y="569913"/>
            <a:ext cx="4938712" cy="277971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799" y="4056995"/>
            <a:ext cx="5985258" cy="4401205"/>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685799" y="8798011"/>
            <a:ext cx="2971800" cy="344402"/>
          </a:xfrm>
          <a:prstGeom prst="rect">
            <a:avLst/>
          </a:prstGeom>
        </p:spPr>
        <p:txBody>
          <a:bodyPr vert="horz" lIns="91440" tIns="45720" rIns="91440" bIns="45720" rtlCol="0" anchor="b"/>
          <a:lstStyle>
            <a:lvl1pPr algn="l">
              <a:defRPr sz="1200" b="0" i="0">
                <a:latin typeface="Artifakt Element Book" charset="0"/>
              </a:defRPr>
            </a:lvl1pPr>
          </a:lstStyle>
          <a:p>
            <a:endParaRPr lang="en-US" dirty="0"/>
          </a:p>
        </p:txBody>
      </p:sp>
      <p:sp>
        <p:nvSpPr>
          <p:cNvPr id="7" name="Slide Number Placeholder 6"/>
          <p:cNvSpPr>
            <a:spLocks noGrp="1"/>
          </p:cNvSpPr>
          <p:nvPr>
            <p:ph type="sldNum" sz="quarter" idx="5"/>
          </p:nvPr>
        </p:nvSpPr>
        <p:spPr>
          <a:xfrm>
            <a:off x="6277228" y="8798011"/>
            <a:ext cx="393829" cy="344402"/>
          </a:xfrm>
          <a:prstGeom prst="rect">
            <a:avLst/>
          </a:prstGeom>
        </p:spPr>
        <p:txBody>
          <a:bodyPr vert="horz" lIns="91440" tIns="45720" rIns="91440" bIns="45720" rtlCol="0" anchor="b"/>
          <a:lstStyle>
            <a:lvl1pPr algn="r">
              <a:defRPr sz="1200" b="0" i="0">
                <a:latin typeface="Artifakt Element Book" charset="0"/>
              </a:defRPr>
            </a:lvl1pPr>
          </a:lstStyle>
          <a:p>
            <a:fld id="{73E9330B-B1DA-214B-A229-0CB8492B91A5}" type="slidenum">
              <a:rPr lang="en-US" smtClean="0"/>
              <a:pPr/>
              <a:t>‹#›</a:t>
            </a:fld>
            <a:endParaRPr lang="en-US" dirty="0"/>
          </a:p>
        </p:txBody>
      </p:sp>
    </p:spTree>
    <p:extLst>
      <p:ext uri="{BB962C8B-B14F-4D97-AF65-F5344CB8AC3E}">
        <p14:creationId xmlns:p14="http://schemas.microsoft.com/office/powerpoint/2010/main" val="726771065"/>
      </p:ext>
    </p:extLst>
  </p:cSld>
  <p:clrMap bg1="lt1" tx1="dk1" bg2="lt2" tx2="dk2" accent1="accent1" accent2="accent2" accent3="accent3" accent4="accent4" accent5="accent5" accent6="accent6" hlink="hlink" folHlink="folHlink"/>
  <p:hf hdr="0" ftr="0" dt="0"/>
  <p:notesStyle>
    <a:lvl1pPr marL="0" algn="l" defTabSz="571117" rtl="0" eaLnBrk="1" latinLnBrk="0" hangingPunct="1">
      <a:spcBef>
        <a:spcPts val="600"/>
      </a:spcBef>
      <a:defRPr sz="1000" b="0" i="0" kern="1200">
        <a:solidFill>
          <a:schemeClr val="tx1"/>
        </a:solidFill>
        <a:latin typeface="Artifakt Element Book" charset="0"/>
        <a:ea typeface="+mn-ea"/>
        <a:cs typeface="+mn-cs"/>
      </a:defRPr>
    </a:lvl1pPr>
    <a:lvl2pPr marL="395223" indent="-171422" algn="l" defTabSz="571117" rtl="0" eaLnBrk="1" latinLnBrk="0" hangingPunct="1">
      <a:spcBef>
        <a:spcPts val="600"/>
      </a:spcBef>
      <a:buFont typeface="Arial" pitchFamily="34" charset="0"/>
      <a:buChar char="•"/>
      <a:defRPr sz="1000" b="0" i="0" kern="1200">
        <a:solidFill>
          <a:schemeClr val="tx1"/>
        </a:solidFill>
        <a:latin typeface="Artifakt Element Book" charset="0"/>
        <a:ea typeface="+mn-ea"/>
        <a:cs typeface="+mn-cs"/>
      </a:defRPr>
    </a:lvl2pPr>
    <a:lvl3pPr marL="630134" indent="-171422" algn="l" defTabSz="571117" rtl="0" eaLnBrk="1" latinLnBrk="0" hangingPunct="1">
      <a:spcBef>
        <a:spcPts val="600"/>
      </a:spcBef>
      <a:buFont typeface="Arial" pitchFamily="34" charset="0"/>
      <a:buChar char="•"/>
      <a:defRPr sz="1000" b="0" i="0" kern="1200">
        <a:solidFill>
          <a:schemeClr val="tx1"/>
        </a:solidFill>
        <a:latin typeface="Artifakt Element Book" charset="0"/>
        <a:ea typeface="+mn-ea"/>
        <a:cs typeface="+mn-cs"/>
      </a:defRPr>
    </a:lvl3pPr>
    <a:lvl4pPr marL="852347" indent="-171422" algn="l" defTabSz="571117" rtl="0" eaLnBrk="1" latinLnBrk="0" hangingPunct="1">
      <a:spcBef>
        <a:spcPts val="600"/>
      </a:spcBef>
      <a:buFont typeface="Arial" pitchFamily="34" charset="0"/>
      <a:buChar char="•"/>
      <a:defRPr sz="1000" b="0" i="0" kern="1200">
        <a:solidFill>
          <a:schemeClr val="tx1"/>
        </a:solidFill>
        <a:latin typeface="Artifakt Element Book" charset="0"/>
        <a:ea typeface="+mn-ea"/>
        <a:cs typeface="+mn-cs"/>
      </a:defRPr>
    </a:lvl4pPr>
    <a:lvl5pPr marL="1087258" indent="-171422" algn="l" defTabSz="571117" rtl="0" eaLnBrk="1" latinLnBrk="0" hangingPunct="1">
      <a:spcBef>
        <a:spcPts val="600"/>
      </a:spcBef>
      <a:buFont typeface="Arial" pitchFamily="34" charset="0"/>
      <a:buChar char="•"/>
      <a:defRPr sz="1000" b="0" i="0" kern="1200">
        <a:solidFill>
          <a:schemeClr val="tx1"/>
        </a:solidFill>
        <a:latin typeface="Artifakt Element Book" charset="0"/>
        <a:ea typeface="+mn-ea"/>
        <a:cs typeface="+mn-cs"/>
      </a:defRPr>
    </a:lvl5pPr>
    <a:lvl6pPr marL="2855583" algn="l" defTabSz="571117" rtl="0" eaLnBrk="1" latinLnBrk="0" hangingPunct="1">
      <a:defRPr sz="1500" kern="1200">
        <a:solidFill>
          <a:schemeClr val="tx1"/>
        </a:solidFill>
        <a:latin typeface="+mn-lt"/>
        <a:ea typeface="+mn-ea"/>
        <a:cs typeface="+mn-cs"/>
      </a:defRPr>
    </a:lvl6pPr>
    <a:lvl7pPr marL="3426699" algn="l" defTabSz="571117" rtl="0" eaLnBrk="1" latinLnBrk="0" hangingPunct="1">
      <a:defRPr sz="1500" kern="1200">
        <a:solidFill>
          <a:schemeClr val="tx1"/>
        </a:solidFill>
        <a:latin typeface="+mn-lt"/>
        <a:ea typeface="+mn-ea"/>
        <a:cs typeface="+mn-cs"/>
      </a:defRPr>
    </a:lvl7pPr>
    <a:lvl8pPr marL="3997816" algn="l" defTabSz="571117" rtl="0" eaLnBrk="1" latinLnBrk="0" hangingPunct="1">
      <a:defRPr sz="1500" kern="1200">
        <a:solidFill>
          <a:schemeClr val="tx1"/>
        </a:solidFill>
        <a:latin typeface="+mn-lt"/>
        <a:ea typeface="+mn-ea"/>
        <a:cs typeface="+mn-cs"/>
      </a:defRPr>
    </a:lvl8pPr>
    <a:lvl9pPr marL="4568932" algn="l" defTabSz="571117"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getpostman.co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luckymarmot.com/paw"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569913"/>
            <a:ext cx="4938712" cy="2779712"/>
          </a:xfrm>
        </p:spPr>
      </p:sp>
      <p:sp>
        <p:nvSpPr>
          <p:cNvPr id="3" name="Notes Placeholder 2"/>
          <p:cNvSpPr>
            <a:spLocks noGrp="1"/>
          </p:cNvSpPr>
          <p:nvPr>
            <p:ph type="body" idx="1"/>
          </p:nvPr>
        </p:nvSpPr>
        <p:spPr>
          <a:xfrm>
            <a:off x="877331" y="4343400"/>
            <a:ext cx="5795318" cy="4454611"/>
          </a:xfrm>
        </p:spPr>
        <p:txBody>
          <a:bodyPr/>
          <a:lstStyle/>
          <a:p>
            <a:pPr>
              <a:spcBef>
                <a:spcPts val="0"/>
              </a:spcBef>
            </a:pPr>
            <a:endParaRPr lang="en-US" sz="1000"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a:t>
            </a:fld>
            <a:endParaRPr lang="en-US" dirty="0"/>
          </a:p>
        </p:txBody>
      </p:sp>
    </p:spTree>
    <p:extLst>
      <p:ext uri="{BB962C8B-B14F-4D97-AF65-F5344CB8AC3E}">
        <p14:creationId xmlns:p14="http://schemas.microsoft.com/office/powerpoint/2010/main" val="1367406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569913"/>
            <a:ext cx="4938712" cy="2779712"/>
          </a:xfrm>
        </p:spPr>
      </p:sp>
      <p:sp>
        <p:nvSpPr>
          <p:cNvPr id="3" name="Notes Placeholder 2"/>
          <p:cNvSpPr>
            <a:spLocks noGrp="1"/>
          </p:cNvSpPr>
          <p:nvPr>
            <p:ph type="body" idx="1"/>
          </p:nvPr>
        </p:nvSpPr>
        <p:spPr/>
        <p:txBody>
          <a:bodyPr/>
          <a:lstStyle/>
          <a:p>
            <a:r>
              <a:rPr lang="en-US" dirty="0" smtClean="0"/>
              <a:t>There are 60+</a:t>
            </a:r>
            <a:r>
              <a:rPr lang="en-US" baseline="0" dirty="0" smtClean="0"/>
              <a:t> formats supported for viewing and data extraction, and many of them are also available for export.</a:t>
            </a:r>
          </a:p>
          <a:p>
            <a:r>
              <a:rPr lang="en-US" baseline="0" dirty="0" smtClean="0"/>
              <a:t>OBJ export is possible even at component level so you can pick and choose the components to export, while STEP, IGES and STL can only be done for the whole file – and currently not available for many design file formats.   </a:t>
            </a:r>
            <a:endParaRPr lang="en-US"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pPr/>
              <a:t>13</a:t>
            </a:fld>
            <a:endParaRPr lang="en-US" dirty="0"/>
          </a:p>
        </p:txBody>
      </p:sp>
    </p:spTree>
    <p:extLst>
      <p:ext uri="{BB962C8B-B14F-4D97-AF65-F5344CB8AC3E}">
        <p14:creationId xmlns:p14="http://schemas.microsoft.com/office/powerpoint/2010/main" val="1861971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569913"/>
            <a:ext cx="4938712" cy="27797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14</a:t>
            </a:fld>
            <a:endParaRPr lang="en-US" dirty="0"/>
          </a:p>
        </p:txBody>
      </p:sp>
    </p:spTree>
    <p:extLst>
      <p:ext uri="{BB962C8B-B14F-4D97-AF65-F5344CB8AC3E}">
        <p14:creationId xmlns:p14="http://schemas.microsoft.com/office/powerpoint/2010/main" val="2668747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569913"/>
            <a:ext cx="4938712" cy="27797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15</a:t>
            </a:fld>
            <a:endParaRPr lang="en-US" dirty="0"/>
          </a:p>
        </p:txBody>
      </p:sp>
    </p:spTree>
    <p:extLst>
      <p:ext uri="{BB962C8B-B14F-4D97-AF65-F5344CB8AC3E}">
        <p14:creationId xmlns:p14="http://schemas.microsoft.com/office/powerpoint/2010/main" val="378899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569913"/>
            <a:ext cx="4938712" cy="27797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16</a:t>
            </a:fld>
            <a:endParaRPr lang="en-US" dirty="0"/>
          </a:p>
        </p:txBody>
      </p:sp>
    </p:spTree>
    <p:extLst>
      <p:ext uri="{BB962C8B-B14F-4D97-AF65-F5344CB8AC3E}">
        <p14:creationId xmlns:p14="http://schemas.microsoft.com/office/powerpoint/2010/main" val="1141257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569913"/>
            <a:ext cx="4938712" cy="27797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17</a:t>
            </a:fld>
            <a:endParaRPr lang="en-US" dirty="0"/>
          </a:p>
        </p:txBody>
      </p:sp>
    </p:spTree>
    <p:extLst>
      <p:ext uri="{BB962C8B-B14F-4D97-AF65-F5344CB8AC3E}">
        <p14:creationId xmlns:p14="http://schemas.microsoft.com/office/powerpoint/2010/main" val="2092191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569913"/>
            <a:ext cx="4938712" cy="27797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18</a:t>
            </a:fld>
            <a:endParaRPr lang="en-US" dirty="0"/>
          </a:p>
        </p:txBody>
      </p:sp>
    </p:spTree>
    <p:extLst>
      <p:ext uri="{BB962C8B-B14F-4D97-AF65-F5344CB8AC3E}">
        <p14:creationId xmlns:p14="http://schemas.microsoft.com/office/powerpoint/2010/main" val="1262145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569913"/>
            <a:ext cx="4938712" cy="27797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19</a:t>
            </a:fld>
            <a:endParaRPr lang="en-US" dirty="0"/>
          </a:p>
        </p:txBody>
      </p:sp>
    </p:spTree>
    <p:extLst>
      <p:ext uri="{BB962C8B-B14F-4D97-AF65-F5344CB8AC3E}">
        <p14:creationId xmlns:p14="http://schemas.microsoft.com/office/powerpoint/2010/main" val="1379385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Postman for Chrome or Mac</a:t>
            </a:r>
          </a:p>
          <a:p>
            <a:r>
              <a:rPr lang="en-US" dirty="0" smtClean="0">
                <a:hlinkClick r:id="rId3"/>
              </a:rPr>
              <a:t>www.getpostman.com</a:t>
            </a:r>
            <a:endParaRPr lang="en-US" dirty="0" smtClean="0"/>
          </a:p>
          <a:p>
            <a:r>
              <a:rPr lang="en-US" dirty="0" smtClean="0"/>
              <a:t>Paw for Mac</a:t>
            </a:r>
          </a:p>
          <a:p>
            <a:r>
              <a:rPr lang="en-US" dirty="0" smtClean="0">
                <a:hlinkClick r:id="rId4"/>
              </a:rPr>
              <a:t>luckymarmot.com/paw</a:t>
            </a:r>
            <a:endParaRPr lang="en-US" dirty="0" smtClean="0"/>
          </a:p>
          <a:p>
            <a:r>
              <a:rPr lang="en-US" dirty="0" err="1" smtClean="0"/>
              <a:t>Yaml</a:t>
            </a:r>
            <a:endParaRPr lang="en-US" dirty="0" smtClean="0"/>
          </a:p>
          <a:p>
            <a:pPr marL="0" marR="0" lvl="0" indent="0" algn="l" defTabSz="571117" rtl="0" eaLnBrk="1" fontAlgn="auto" latinLnBrk="0" hangingPunct="1">
              <a:lnSpc>
                <a:spcPct val="100000"/>
              </a:lnSpc>
              <a:spcBef>
                <a:spcPts val="600"/>
              </a:spcBef>
              <a:spcAft>
                <a:spcPts val="0"/>
              </a:spcAft>
              <a:buClrTx/>
              <a:buSzTx/>
              <a:buFontTx/>
              <a:buNone/>
              <a:tabLst/>
              <a:defRPr/>
            </a:pPr>
            <a:r>
              <a:rPr lang="en-US" dirty="0" smtClean="0"/>
              <a:t>yaml.autodesk.io</a:t>
            </a:r>
            <a:endParaRPr lang="en-US" dirty="0" smtClean="0"/>
          </a:p>
          <a:p>
            <a:pPr marL="0" marR="0" lvl="0" indent="0" algn="l" defTabSz="571117" rtl="0" eaLnBrk="1" fontAlgn="auto" latinLnBrk="0" hangingPunct="1">
              <a:lnSpc>
                <a:spcPct val="100000"/>
              </a:lnSpc>
              <a:spcBef>
                <a:spcPts val="60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20</a:t>
            </a:fld>
            <a:endParaRPr lang="en-US" dirty="0"/>
          </a:p>
        </p:txBody>
      </p:sp>
    </p:spTree>
    <p:extLst>
      <p:ext uri="{BB962C8B-B14F-4D97-AF65-F5344CB8AC3E}">
        <p14:creationId xmlns:p14="http://schemas.microsoft.com/office/powerpoint/2010/main" val="4006463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21</a:t>
            </a:fld>
            <a:endParaRPr lang="en-US" dirty="0"/>
          </a:p>
        </p:txBody>
      </p:sp>
    </p:spTree>
    <p:extLst>
      <p:ext uri="{BB962C8B-B14F-4D97-AF65-F5344CB8AC3E}">
        <p14:creationId xmlns:p14="http://schemas.microsoft.com/office/powerpoint/2010/main" val="712301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http://vrok.it/</a:t>
            </a:r>
          </a:p>
          <a:p>
            <a:r>
              <a:rPr lang="en-US" dirty="0" smtClean="0"/>
              <a:t>http://vr.autodesk.io/</a:t>
            </a:r>
          </a:p>
          <a:p>
            <a:r>
              <a:rPr lang="en-US" dirty="0" smtClean="0"/>
              <a:t>http://aupano.autodesk.com/</a:t>
            </a:r>
          </a:p>
          <a:p>
            <a:endParaRPr lang="en-US" dirty="0" smtClean="0"/>
          </a:p>
        </p:txBody>
      </p:sp>
      <p:sp>
        <p:nvSpPr>
          <p:cNvPr id="4" name="Slide Number Placeholder 3"/>
          <p:cNvSpPr>
            <a:spLocks noGrp="1"/>
          </p:cNvSpPr>
          <p:nvPr>
            <p:ph type="sldNum" sz="quarter" idx="10"/>
          </p:nvPr>
        </p:nvSpPr>
        <p:spPr/>
        <p:txBody>
          <a:bodyPr/>
          <a:lstStyle/>
          <a:p>
            <a:fld id="{73E9330B-B1DA-214B-A229-0CB8492B91A5}" type="slidenum">
              <a:rPr lang="en-US" smtClean="0"/>
              <a:pPr/>
              <a:t>22</a:t>
            </a:fld>
            <a:endParaRPr lang="en-US" dirty="0"/>
          </a:p>
        </p:txBody>
      </p:sp>
    </p:spTree>
    <p:extLst>
      <p:ext uri="{BB962C8B-B14F-4D97-AF65-F5344CB8AC3E}">
        <p14:creationId xmlns:p14="http://schemas.microsoft.com/office/powerpoint/2010/main" val="349797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87394">
              <a:spcBef>
                <a:spcPts val="617"/>
              </a:spcBef>
              <a:defRPr/>
            </a:pPr>
            <a:r>
              <a:rPr lang="en-US" dirty="0"/>
              <a:t>History/vision - Star Wars/Terminator/NFL</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a:t>
            </a:fld>
            <a:endParaRPr lang="en-US" dirty="0"/>
          </a:p>
        </p:txBody>
      </p:sp>
    </p:spTree>
    <p:extLst>
      <p:ext uri="{BB962C8B-B14F-4D97-AF65-F5344CB8AC3E}">
        <p14:creationId xmlns:p14="http://schemas.microsoft.com/office/powerpoint/2010/main" val="67805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t>23</a:t>
            </a:fld>
            <a:endParaRPr lang="en-US" dirty="0"/>
          </a:p>
        </p:txBody>
      </p:sp>
    </p:spTree>
    <p:extLst>
      <p:ext uri="{BB962C8B-B14F-4D97-AF65-F5344CB8AC3E}">
        <p14:creationId xmlns:p14="http://schemas.microsoft.com/office/powerpoint/2010/main" val="2930717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000" kern="1200" dirty="0">
                <a:solidFill>
                  <a:schemeClr val="tx1"/>
                </a:solidFill>
                <a:effectLst/>
                <a:latin typeface="Frutiger Next LT W1G" pitchFamily="34" charset="0"/>
                <a:ea typeface="+mn-ea"/>
                <a:cs typeface="+mn-cs"/>
              </a:rPr>
              <a:t>Design and CAD data is not </a:t>
            </a:r>
            <a:r>
              <a:rPr lang="en-US" sz="1000" kern="1200" dirty="0" err="1">
                <a:solidFill>
                  <a:schemeClr val="tx1"/>
                </a:solidFill>
                <a:effectLst/>
                <a:latin typeface="Frutiger Next LT W1G" pitchFamily="34" charset="0"/>
                <a:ea typeface="+mn-ea"/>
                <a:cs typeface="+mn-cs"/>
              </a:rPr>
              <a:t>realtime</a:t>
            </a:r>
            <a:r>
              <a:rPr lang="en-US" sz="1000" kern="1200" dirty="0">
                <a:solidFill>
                  <a:schemeClr val="tx1"/>
                </a:solidFill>
                <a:effectLst/>
                <a:latin typeface="Frutiger Next LT W1G" pitchFamily="34" charset="0"/>
                <a:ea typeface="+mn-ea"/>
                <a:cs typeface="+mn-cs"/>
              </a:rPr>
              <a:t> friendly</a:t>
            </a:r>
            <a:endParaRPr lang="en-CA" sz="1000" kern="1200" dirty="0">
              <a:solidFill>
                <a:schemeClr val="tx1"/>
              </a:solidFill>
              <a:effectLst/>
              <a:latin typeface="Frutiger Next LT W1G" pitchFamily="34" charset="0"/>
              <a:ea typeface="+mn-ea"/>
              <a:cs typeface="+mn-cs"/>
            </a:endParaRPr>
          </a:p>
          <a:p>
            <a:pPr marL="171450" lvl="0" indent="-171450">
              <a:buFont typeface="Arial" panose="020B0604020202020204" pitchFamily="34" charset="0"/>
              <a:buChar char="•"/>
            </a:pPr>
            <a:r>
              <a:rPr lang="en-US" dirty="0"/>
              <a:t>Why</a:t>
            </a:r>
            <a:r>
              <a:rPr lang="en-US" baseline="0" dirty="0"/>
              <a:t> is it so hard to get data into game engines? Because it requires:</a:t>
            </a:r>
          </a:p>
          <a:p>
            <a:pPr marL="566673" lvl="1" indent="-171450">
              <a:buFont typeface="Arial" panose="020B0604020202020204" pitchFamily="34" charset="0"/>
              <a:buChar char="•"/>
            </a:pPr>
            <a:r>
              <a:rPr lang="en-US" baseline="0" dirty="0"/>
              <a:t>Skills</a:t>
            </a:r>
          </a:p>
          <a:p>
            <a:pPr marL="566673" lvl="1" indent="-171450">
              <a:buFont typeface="Arial" panose="020B0604020202020204" pitchFamily="34" charset="0"/>
              <a:buChar char="•"/>
            </a:pPr>
            <a:r>
              <a:rPr lang="en-US" baseline="0" dirty="0"/>
              <a:t>It takes time</a:t>
            </a:r>
          </a:p>
          <a:p>
            <a:pPr marL="566673" lvl="1" indent="-171450">
              <a:buFont typeface="Arial" panose="020B0604020202020204" pitchFamily="34" charset="0"/>
              <a:buChar char="•"/>
            </a:pPr>
            <a:r>
              <a:rPr lang="en-US" baseline="0" dirty="0"/>
              <a:t>It’s not reusable</a:t>
            </a:r>
          </a:p>
        </p:txBody>
      </p:sp>
      <p:sp>
        <p:nvSpPr>
          <p:cNvPr id="4" name="Slide Number Placeholder 3"/>
          <p:cNvSpPr>
            <a:spLocks noGrp="1"/>
          </p:cNvSpPr>
          <p:nvPr>
            <p:ph type="sldNum" sz="quarter" idx="10"/>
          </p:nvPr>
        </p:nvSpPr>
        <p:spPr/>
        <p:txBody>
          <a:bodyPr/>
          <a:lstStyle/>
          <a:p>
            <a:fld id="{73E9330B-B1DA-214B-A229-0CB8492B91A5}" type="slidenum">
              <a:rPr lang="en-US" smtClean="0"/>
              <a:pPr/>
              <a:t>24</a:t>
            </a:fld>
            <a:endParaRPr lang="en-US" dirty="0"/>
          </a:p>
        </p:txBody>
      </p:sp>
    </p:spTree>
    <p:extLst>
      <p:ext uri="{BB962C8B-B14F-4D97-AF65-F5344CB8AC3E}">
        <p14:creationId xmlns:p14="http://schemas.microsoft.com/office/powerpoint/2010/main" val="1497857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Viewer</a:t>
            </a:r>
          </a:p>
          <a:p>
            <a:pPr lvl="1"/>
            <a:r>
              <a:rPr lang="en-US" sz="2000" dirty="0" smtClean="0"/>
              <a:t>http://github.com/leefsmp/forge - https://forge.autodesk.io</a:t>
            </a:r>
          </a:p>
          <a:p>
            <a:r>
              <a:rPr lang="en-US" sz="2400" dirty="0" smtClean="0"/>
              <a:t>Data Management API</a:t>
            </a:r>
          </a:p>
          <a:p>
            <a:pPr lvl="1"/>
            <a:r>
              <a:rPr lang="en-US" sz="2000" dirty="0" smtClean="0"/>
              <a:t>https://github.com/Developer-Autodesk/data.management.api-nodejs-sample - http://forgedatamanagement.herokuapp.com/</a:t>
            </a:r>
          </a:p>
          <a:p>
            <a:r>
              <a:rPr lang="en-US" sz="2400" dirty="0" smtClean="0"/>
              <a:t>Model Derivative API</a:t>
            </a:r>
          </a:p>
          <a:p>
            <a:pPr lvl="1"/>
            <a:r>
              <a:rPr lang="en-US" sz="2000" dirty="0" smtClean="0"/>
              <a:t>https://github.com/Developer-Autodesk/model.derivative.api-nodejs-sample - https://modelderivative.herokuapp.com/</a:t>
            </a:r>
            <a:endParaRPr lang="en-US"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26</a:t>
            </a:fld>
            <a:endParaRPr lang="en-US" dirty="0"/>
          </a:p>
        </p:txBody>
      </p:sp>
    </p:spTree>
    <p:extLst>
      <p:ext uri="{BB962C8B-B14F-4D97-AF65-F5344CB8AC3E}">
        <p14:creationId xmlns:p14="http://schemas.microsoft.com/office/powerpoint/2010/main" val="2476226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569913"/>
            <a:ext cx="4938712" cy="27797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28</a:t>
            </a:fld>
            <a:endParaRPr lang="en-US" dirty="0"/>
          </a:p>
        </p:txBody>
      </p:sp>
    </p:spTree>
    <p:extLst>
      <p:ext uri="{BB962C8B-B14F-4D97-AF65-F5344CB8AC3E}">
        <p14:creationId xmlns:p14="http://schemas.microsoft.com/office/powerpoint/2010/main" val="99807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587394">
              <a:spcBef>
                <a:spcPts val="617"/>
              </a:spcBef>
              <a:defRPr/>
            </a:pPr>
            <a:r>
              <a:rPr lang="en-US" dirty="0"/>
              <a:t>Differentiate from VR, bigger market than VR</a:t>
            </a:r>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3</a:t>
            </a:fld>
            <a:endParaRPr lang="en-US" dirty="0"/>
          </a:p>
        </p:txBody>
      </p:sp>
    </p:spTree>
    <p:extLst>
      <p:ext uri="{BB962C8B-B14F-4D97-AF65-F5344CB8AC3E}">
        <p14:creationId xmlns:p14="http://schemas.microsoft.com/office/powerpoint/2010/main" val="1044350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custom to commercialized;</a:t>
            </a:r>
            <a:r>
              <a:rPr lang="en-US" baseline="0" dirty="0"/>
              <a:t> </a:t>
            </a:r>
            <a:r>
              <a:rPr lang="en-US" dirty="0"/>
              <a:t>Google glass/HUD,</a:t>
            </a:r>
            <a:r>
              <a:rPr lang="en-US" baseline="0" dirty="0"/>
              <a:t> MS </a:t>
            </a:r>
            <a:r>
              <a:rPr lang="en-US" baseline="0" dirty="0" err="1"/>
              <a:t>Holo</a:t>
            </a:r>
            <a:r>
              <a:rPr lang="en-US" baseline="0" dirty="0"/>
              <a:t>, Tango, Apple, DAQRI – still early, but big HW allows us to focus on and test our SW ideas.</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6</a:t>
            </a:fld>
            <a:endParaRPr lang="en-US" dirty="0"/>
          </a:p>
        </p:txBody>
      </p:sp>
    </p:spTree>
    <p:extLst>
      <p:ext uri="{BB962C8B-B14F-4D97-AF65-F5344CB8AC3E}">
        <p14:creationId xmlns:p14="http://schemas.microsoft.com/office/powerpoint/2010/main" val="3108924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http://www.slideshare.net/fitc_slideshare/web-vr-fitc</a:t>
            </a:r>
            <a:endParaRPr lang="en-US"/>
          </a:p>
        </p:txBody>
      </p:sp>
      <p:sp>
        <p:nvSpPr>
          <p:cNvPr id="4" name="Slide Number Placeholder 3"/>
          <p:cNvSpPr>
            <a:spLocks noGrp="1"/>
          </p:cNvSpPr>
          <p:nvPr>
            <p:ph type="sldNum" sz="quarter" idx="10"/>
          </p:nvPr>
        </p:nvSpPr>
        <p:spPr/>
        <p:txBody>
          <a:bodyPr/>
          <a:lstStyle/>
          <a:p>
            <a:fld id="{73E9330B-B1DA-214B-A229-0CB8492B91A5}" type="slidenum">
              <a:rPr lang="en-US" smtClean="0"/>
              <a:pPr/>
              <a:t>7</a:t>
            </a:fld>
            <a:endParaRPr lang="en-US" dirty="0"/>
          </a:p>
        </p:txBody>
      </p:sp>
    </p:spTree>
    <p:extLst>
      <p:ext uri="{BB962C8B-B14F-4D97-AF65-F5344CB8AC3E}">
        <p14:creationId xmlns:p14="http://schemas.microsoft.com/office/powerpoint/2010/main" val="224298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569913"/>
            <a:ext cx="4938712" cy="27797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8</a:t>
            </a:fld>
            <a:endParaRPr lang="en-US" dirty="0"/>
          </a:p>
        </p:txBody>
      </p:sp>
    </p:spTree>
    <p:extLst>
      <p:ext uri="{BB962C8B-B14F-4D97-AF65-F5344CB8AC3E}">
        <p14:creationId xmlns:p14="http://schemas.microsoft.com/office/powerpoint/2010/main" val="1436007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and Data API </a:t>
            </a:r>
            <a:r>
              <a:rPr lang="en-US" dirty="0" smtClean="0"/>
              <a:t>was split into multiple </a:t>
            </a:r>
            <a:r>
              <a:rPr lang="en-US" dirty="0" smtClean="0"/>
              <a:t>WEB services</a:t>
            </a:r>
          </a:p>
          <a:p>
            <a:r>
              <a:rPr lang="en-US" dirty="0" smtClean="0"/>
              <a:t>Autodesk.IO</a:t>
            </a:r>
            <a:r>
              <a:rPr lang="en-US" baseline="0" dirty="0" smtClean="0"/>
              <a:t> is now Automation Design API</a:t>
            </a:r>
          </a:p>
          <a:p>
            <a:r>
              <a:rPr lang="en-US" baseline="0" dirty="0" smtClean="0"/>
              <a:t>…</a:t>
            </a:r>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10</a:t>
            </a:fld>
            <a:endParaRPr lang="en-US" dirty="0"/>
          </a:p>
        </p:txBody>
      </p:sp>
    </p:spTree>
    <p:extLst>
      <p:ext uri="{BB962C8B-B14F-4D97-AF65-F5344CB8AC3E}">
        <p14:creationId xmlns:p14="http://schemas.microsoft.com/office/powerpoint/2010/main" val="3171448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569913"/>
            <a:ext cx="4938712" cy="2779712"/>
          </a:xfrm>
        </p:spPr>
      </p:sp>
      <p:sp>
        <p:nvSpPr>
          <p:cNvPr id="3" name="Notes Placeholder 2"/>
          <p:cNvSpPr>
            <a:spLocks noGrp="1"/>
          </p:cNvSpPr>
          <p:nvPr>
            <p:ph type="body" idx="1"/>
          </p:nvPr>
        </p:nvSpPr>
        <p:spPr/>
        <p:txBody>
          <a:bodyPr/>
          <a:lstStyle/>
          <a:p>
            <a:pPr>
              <a:lnSpc>
                <a:spcPct val="100000"/>
              </a:lnSpc>
              <a:spcBef>
                <a:spcPts val="600"/>
              </a:spcBef>
            </a:pPr>
            <a:r>
              <a:rPr lang="en-US" sz="1000" dirty="0" smtClean="0"/>
              <a:t>{</a:t>
            </a:r>
          </a:p>
          <a:p>
            <a:pPr>
              <a:lnSpc>
                <a:spcPct val="100000"/>
              </a:lnSpc>
              <a:spcBef>
                <a:spcPts val="600"/>
              </a:spcBef>
            </a:pPr>
            <a:r>
              <a:rPr lang="de-DE" sz="1000" dirty="0" smtClean="0"/>
              <a:t>    "</a:t>
            </a:r>
            <a:r>
              <a:rPr lang="de-DE" sz="1000" dirty="0" err="1" smtClean="0"/>
              <a:t>input</a:t>
            </a:r>
            <a:r>
              <a:rPr lang="de-DE" sz="1000" dirty="0" smtClean="0"/>
              <a:t>": { "</a:t>
            </a:r>
            <a:r>
              <a:rPr lang="de-DE" sz="1000" dirty="0" err="1" smtClean="0"/>
              <a:t>urn</a:t>
            </a:r>
            <a:r>
              <a:rPr lang="de-DE" sz="1000" dirty="0" smtClean="0"/>
              <a:t>":"</a:t>
            </a:r>
            <a:r>
              <a:rPr lang="de-DE" sz="1000" dirty="0" err="1" smtClean="0"/>
              <a:t>dXJu</a:t>
            </a:r>
            <a:r>
              <a:rPr lang="de-DE" sz="1000" dirty="0" smtClean="0"/>
              <a:t>...56aXA“ },</a:t>
            </a:r>
          </a:p>
          <a:p>
            <a:pPr>
              <a:lnSpc>
                <a:spcPct val="100000"/>
              </a:lnSpc>
              <a:spcBef>
                <a:spcPts val="600"/>
              </a:spcBef>
            </a:pPr>
            <a:r>
              <a:rPr lang="de-DE" sz="1000" dirty="0" smtClean="0"/>
              <a:t>    "</a:t>
            </a:r>
            <a:r>
              <a:rPr lang="de-DE" sz="1000" dirty="0" err="1" smtClean="0"/>
              <a:t>output</a:t>
            </a:r>
            <a:r>
              <a:rPr lang="de-DE" sz="1000" dirty="0" smtClean="0"/>
              <a:t>": {</a:t>
            </a:r>
          </a:p>
          <a:p>
            <a:pPr>
              <a:lnSpc>
                <a:spcPct val="100000"/>
              </a:lnSpc>
              <a:spcBef>
                <a:spcPts val="600"/>
              </a:spcBef>
            </a:pPr>
            <a:r>
              <a:rPr lang="de-DE" sz="1000" dirty="0" smtClean="0"/>
              <a:t>        "</a:t>
            </a:r>
            <a:r>
              <a:rPr lang="de-DE" sz="1000" dirty="0" err="1" smtClean="0"/>
              <a:t>destination</a:t>
            </a:r>
            <a:r>
              <a:rPr lang="de-DE" sz="1000" dirty="0" smtClean="0"/>
              <a:t>": { </a:t>
            </a:r>
            <a:r>
              <a:rPr lang="ro-RO" sz="1000" dirty="0" smtClean="0"/>
              <a:t>"</a:t>
            </a:r>
            <a:r>
              <a:rPr lang="ro-RO" sz="1000" dirty="0" err="1" smtClean="0"/>
              <a:t>region</a:t>
            </a:r>
            <a:r>
              <a:rPr lang="ro-RO" sz="1000" dirty="0" smtClean="0"/>
              <a:t>": "</a:t>
            </a:r>
            <a:r>
              <a:rPr lang="ro-RO" sz="1000" dirty="0" err="1" smtClean="0"/>
              <a:t>us</a:t>
            </a:r>
            <a:r>
              <a:rPr lang="ro-RO" sz="1000" dirty="0" smtClean="0"/>
              <a:t>” </a:t>
            </a:r>
            <a:r>
              <a:rPr lang="de-DE" sz="1000" dirty="0" smtClean="0"/>
              <a:t>},</a:t>
            </a:r>
          </a:p>
          <a:p>
            <a:pPr>
              <a:lnSpc>
                <a:spcPct val="100000"/>
              </a:lnSpc>
              <a:spcBef>
                <a:spcPts val="600"/>
              </a:spcBef>
            </a:pPr>
            <a:r>
              <a:rPr lang="en-US" sz="1000" dirty="0" smtClean="0"/>
              <a:t>        "formats": [</a:t>
            </a:r>
            <a:r>
              <a:rPr lang="de-DE" sz="1000" dirty="0" smtClean="0"/>
              <a:t>{</a:t>
            </a:r>
          </a:p>
          <a:p>
            <a:pPr>
              <a:lnSpc>
                <a:spcPct val="100000"/>
              </a:lnSpc>
              <a:spcBef>
                <a:spcPts val="600"/>
              </a:spcBef>
            </a:pPr>
            <a:r>
              <a:rPr lang="de-DE" sz="1000" dirty="0" smtClean="0"/>
              <a:t>            "type": "</a:t>
            </a:r>
            <a:r>
              <a:rPr lang="de-DE" sz="1000" dirty="0" err="1" smtClean="0"/>
              <a:t>svf</a:t>
            </a:r>
            <a:r>
              <a:rPr lang="de-DE" sz="1000" dirty="0" smtClean="0"/>
              <a:t>",</a:t>
            </a:r>
          </a:p>
          <a:p>
            <a:pPr>
              <a:lnSpc>
                <a:spcPct val="100000"/>
              </a:lnSpc>
              <a:spcBef>
                <a:spcPts val="600"/>
              </a:spcBef>
            </a:pPr>
            <a:r>
              <a:rPr lang="de-DE" sz="1000" dirty="0" smtClean="0"/>
              <a:t>            "</a:t>
            </a:r>
            <a:r>
              <a:rPr lang="de-DE" sz="1000" dirty="0" err="1" smtClean="0"/>
              <a:t>views</a:t>
            </a:r>
            <a:r>
              <a:rPr lang="de-DE" sz="1000" dirty="0" smtClean="0"/>
              <a:t>":["2d","3d"]</a:t>
            </a:r>
          </a:p>
          <a:p>
            <a:pPr>
              <a:lnSpc>
                <a:spcPct val="100000"/>
              </a:lnSpc>
              <a:spcBef>
                <a:spcPts val="600"/>
              </a:spcBef>
            </a:pPr>
            <a:r>
              <a:rPr lang="de-DE" sz="1000" dirty="0" smtClean="0"/>
              <a:t>        }]</a:t>
            </a:r>
          </a:p>
          <a:p>
            <a:pPr>
              <a:lnSpc>
                <a:spcPct val="100000"/>
              </a:lnSpc>
              <a:spcBef>
                <a:spcPts val="600"/>
              </a:spcBef>
            </a:pPr>
            <a:r>
              <a:rPr lang="de-DE" sz="1000" dirty="0" smtClean="0"/>
              <a:t>    }</a:t>
            </a:r>
          </a:p>
          <a:p>
            <a:pPr>
              <a:lnSpc>
                <a:spcPct val="100000"/>
              </a:lnSpc>
              <a:spcBef>
                <a:spcPts val="600"/>
              </a:spcBef>
            </a:pPr>
            <a:r>
              <a:rPr lang="de-DE" sz="1000" dirty="0" smtClean="0"/>
              <a:t>}</a:t>
            </a:r>
            <a:endParaRPr lang="en-US" sz="1000"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11</a:t>
            </a:fld>
            <a:endParaRPr lang="en-US" dirty="0"/>
          </a:p>
        </p:txBody>
      </p:sp>
    </p:spTree>
    <p:extLst>
      <p:ext uri="{BB962C8B-B14F-4D97-AF65-F5344CB8AC3E}">
        <p14:creationId xmlns:p14="http://schemas.microsoft.com/office/powerpoint/2010/main" val="149449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What was again all the info that the viewer pulled from this service?</a:t>
            </a:r>
          </a:p>
          <a:p>
            <a:pPr marL="0" indent="0">
              <a:buNone/>
            </a:pPr>
            <a:endParaRPr lang="en-US" dirty="0" smtClean="0"/>
          </a:p>
          <a:p>
            <a:pPr marL="0" indent="0">
              <a:buNone/>
            </a:pPr>
            <a:r>
              <a:rPr lang="en-US" dirty="0" smtClean="0"/>
              <a:t>The hierarchy of the model, all the geometric and meta data of the model. And it can also translate</a:t>
            </a:r>
            <a:r>
              <a:rPr lang="en-US" baseline="0" dirty="0" smtClean="0"/>
              <a:t> the model into various export formats: STL, STEP, IGES, OBJ, </a:t>
            </a:r>
            <a:r>
              <a:rPr lang="en-US" baseline="0" dirty="0" err="1" smtClean="0"/>
              <a:t>etc</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3E9330B-B1DA-214B-A229-0CB8492B91A5}" type="slidenum">
              <a:rPr lang="en-US" smtClean="0"/>
              <a:pPr/>
              <a:t>12</a:t>
            </a:fld>
            <a:endParaRPr lang="en-US" dirty="0"/>
          </a:p>
        </p:txBody>
      </p:sp>
    </p:spTree>
    <p:extLst>
      <p:ext uri="{BB962C8B-B14F-4D97-AF65-F5344CB8AC3E}">
        <p14:creationId xmlns:p14="http://schemas.microsoft.com/office/powerpoint/2010/main" val="417133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GB" dirty="0"/>
              <a:t>Click to edit Master title style</a:t>
            </a:r>
            <a:endParaRPr lang="en-US" dirty="0"/>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2E3408B-3679-9D43-8FD1-E282DCD0B57A}"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953039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2E3408B-3679-9D43-8FD1-E282DCD0B57A}"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76443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2E3408B-3679-9D43-8FD1-E282DCD0B57A}"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545262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3_Section_brea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1" name="Rectangle 20"/>
          <p:cNvSpPr/>
          <p:nvPr userDrawn="1"/>
        </p:nvSpPr>
        <p:spPr>
          <a:xfrm>
            <a:off x="0" y="1657856"/>
            <a:ext cx="9156719" cy="2180719"/>
          </a:xfrm>
          <a:prstGeom prst="rect">
            <a:avLst/>
          </a:prstGeom>
          <a:solidFill>
            <a:srgbClr val="3566C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lIns="57594" tIns="28797" rIns="57594" bIns="28797" rtlCol="0" anchor="ctr"/>
          <a:lstStyle/>
          <a:p>
            <a:pPr algn="ctr"/>
            <a:endParaRPr lang="en-US" b="0" i="0" dirty="0">
              <a:latin typeface="Artifakt Element Book" charset="0"/>
            </a:endParaRPr>
          </a:p>
        </p:txBody>
      </p:sp>
      <p:sp>
        <p:nvSpPr>
          <p:cNvPr id="20" name="Rectangle 19"/>
          <p:cNvSpPr/>
          <p:nvPr userDrawn="1"/>
        </p:nvSpPr>
        <p:spPr>
          <a:xfrm>
            <a:off x="0" y="4750755"/>
            <a:ext cx="9144000" cy="392746"/>
          </a:xfrm>
          <a:prstGeom prst="rect">
            <a:avLst/>
          </a:prstGeom>
          <a:gradFill flip="none" rotWithShape="1">
            <a:gsLst>
              <a:gs pos="8000">
                <a:schemeClr val="accent1">
                  <a:alpha val="20000"/>
                </a:schemeClr>
              </a:gs>
              <a:gs pos="64000">
                <a:schemeClr val="bg1">
                  <a:shade val="100000"/>
                  <a:satMod val="11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Artifakt Element Book" charset="0"/>
            </a:endParaRPr>
          </a:p>
        </p:txBody>
      </p:sp>
      <p:sp>
        <p:nvSpPr>
          <p:cNvPr id="4" name="Text Placeholder 2"/>
          <p:cNvSpPr>
            <a:spLocks noGrp="1"/>
          </p:cNvSpPr>
          <p:nvPr>
            <p:ph type="body" sz="quarter" idx="10" hasCustomPrompt="1"/>
          </p:nvPr>
        </p:nvSpPr>
        <p:spPr>
          <a:xfrm>
            <a:off x="315913" y="1905000"/>
            <a:ext cx="8572611" cy="784974"/>
          </a:xfrm>
          <a:prstGeom prst="rect">
            <a:avLst/>
          </a:prstGeom>
        </p:spPr>
        <p:txBody>
          <a:bodyPr lIns="0" tIns="0" rIns="0" bIns="0">
            <a:noAutofit/>
          </a:bodyPr>
          <a:lstStyle>
            <a:lvl1pPr marL="0" indent="0">
              <a:lnSpc>
                <a:spcPts val="3000"/>
              </a:lnSpc>
              <a:spcBef>
                <a:spcPts val="0"/>
              </a:spcBef>
              <a:buNone/>
              <a:defRPr sz="2700" b="0" i="0" baseline="0">
                <a:solidFill>
                  <a:schemeClr val="accent2"/>
                </a:solidFill>
                <a:latin typeface="Artifakt Element Book" charset="0"/>
                <a:cs typeface="Arial" pitchFamily="34" charset="0"/>
              </a:defRPr>
            </a:lvl1pPr>
          </a:lstStyle>
          <a:p>
            <a:r>
              <a:rPr lang="en-US" sz="2800" dirty="0"/>
              <a:t>Section/chapter title slide</a:t>
            </a:r>
          </a:p>
        </p:txBody>
      </p:sp>
      <p:sp>
        <p:nvSpPr>
          <p:cNvPr id="23" name="TextBox 22"/>
          <p:cNvSpPr txBox="1"/>
          <p:nvPr userDrawn="1"/>
        </p:nvSpPr>
        <p:spPr>
          <a:xfrm>
            <a:off x="3792592" y="4912175"/>
            <a:ext cx="1558815" cy="138499"/>
          </a:xfrm>
          <a:prstGeom prst="rect">
            <a:avLst/>
          </a:prstGeom>
          <a:noFill/>
        </p:spPr>
        <p:txBody>
          <a:bodyPr wrap="square" lIns="0" tIns="0" rIns="0" bIns="0" rtlCol="0">
            <a:spAutoFit/>
          </a:bodyPr>
          <a:lstStyle/>
          <a:p>
            <a:pPr algn="ctr"/>
            <a:r>
              <a:rPr lang="en-US" sz="900" b="0" i="0" dirty="0">
                <a:solidFill>
                  <a:schemeClr val="bg2">
                    <a:lumMod val="50000"/>
                  </a:schemeClr>
                </a:solidFill>
                <a:latin typeface="Artifakt Element Book" charset="0"/>
                <a:cs typeface="Arial" pitchFamily="34" charset="0"/>
              </a:rPr>
              <a:t>© 2016 Autodesk</a:t>
            </a:r>
          </a:p>
        </p:txBody>
      </p:sp>
      <p:pic>
        <p:nvPicPr>
          <p:cNvPr id="24" name="Picture 23" descr="autodesk-logo-rgb-color-logo-black-text-larg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25" name="Pictur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spTree>
    <p:extLst>
      <p:ext uri="{BB962C8B-B14F-4D97-AF65-F5344CB8AC3E}">
        <p14:creationId xmlns:p14="http://schemas.microsoft.com/office/powerpoint/2010/main" val="272070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457201" y="205979"/>
            <a:ext cx="8229600" cy="857250"/>
          </a:xfrm>
          <a:prstGeom prst="rect">
            <a:avLst/>
          </a:prstGeom>
        </p:spPr>
        <p:txBody>
          <a:bodyPr lIns="0" tIns="0" rIns="0" bIns="0" anchor="t" anchorCtr="0">
            <a:noAutofit/>
          </a:bodyPr>
          <a:lstStyle>
            <a:lvl1pPr algn="l">
              <a:defRPr sz="2800" b="0" i="0" baseline="0">
                <a:solidFill>
                  <a:schemeClr val="tx1"/>
                </a:solidFill>
                <a:latin typeface="Artifakt Element Book" charset="0"/>
                <a:cs typeface="Arial" pitchFamily="34" charset="0"/>
              </a:defRPr>
            </a:lvl1pPr>
          </a:lstStyle>
          <a:p>
            <a:r>
              <a:rPr lang="en-GB" dirty="0"/>
              <a:t>Click to edit Master title style</a:t>
            </a:r>
            <a:endParaRPr lang="en-US" dirty="0"/>
          </a:p>
        </p:txBody>
      </p:sp>
      <p:sp>
        <p:nvSpPr>
          <p:cNvPr id="13" name="Content Placeholder 2"/>
          <p:cNvSpPr>
            <a:spLocks noGrp="1"/>
          </p:cNvSpPr>
          <p:nvPr>
            <p:ph idx="17"/>
          </p:nvPr>
        </p:nvSpPr>
        <p:spPr>
          <a:xfrm>
            <a:off x="457203" y="1063231"/>
            <a:ext cx="4040187" cy="3575462"/>
          </a:xfrm>
          <a:prstGeom prst="rect">
            <a:avLst/>
          </a:prstGeom>
        </p:spPr>
        <p:txBody>
          <a:bodyPr lIns="73152" tIns="0" rIns="0" bIns="0">
            <a:noAutofit/>
          </a:bodyPr>
          <a:lstStyle>
            <a:lvl1pPr marL="411480" indent="-411480">
              <a:buClr>
                <a:schemeClr val="tx1"/>
              </a:buClr>
              <a:buSzPct val="100000"/>
              <a:buFont typeface="Wingdings" pitchFamily="2" charset="2"/>
              <a:buChar char="§"/>
              <a:defRPr sz="3200" b="0" i="0">
                <a:solidFill>
                  <a:schemeClr val="tx2"/>
                </a:solidFill>
                <a:latin typeface="Artifakt Element Book" charset="0"/>
                <a:cs typeface="Arial" pitchFamily="34" charset="0"/>
              </a:defRPr>
            </a:lvl1pPr>
            <a:lvl2pPr marL="1011920" indent="-292608">
              <a:buClr>
                <a:schemeClr val="tx1"/>
              </a:buClr>
              <a:buSzPct val="100000"/>
              <a:buFont typeface="Wingdings" pitchFamily="2" charset="2"/>
              <a:buChar char="§"/>
              <a:defRPr sz="2500" b="0" i="0">
                <a:solidFill>
                  <a:schemeClr val="tx2"/>
                </a:solidFill>
                <a:latin typeface="Artifakt Element Book" charset="0"/>
                <a:cs typeface="Arial" pitchFamily="34" charset="0"/>
              </a:defRPr>
            </a:lvl2pPr>
            <a:lvl3pPr marL="1344695" indent="-323971">
              <a:buClr>
                <a:schemeClr val="tx1"/>
              </a:buClr>
              <a:buSzPct val="100000"/>
              <a:buFont typeface="Wingdings" pitchFamily="2" charset="2"/>
              <a:buChar char="§"/>
              <a:defRPr sz="2200" b="0" i="0">
                <a:solidFill>
                  <a:schemeClr val="tx2"/>
                </a:solidFill>
                <a:latin typeface="Artifakt Element Book" charset="0"/>
                <a:cs typeface="Arial" pitchFamily="34" charset="0"/>
              </a:defRPr>
            </a:lvl3pPr>
            <a:lvl4pPr marL="1885453" indent="-323971">
              <a:buClr>
                <a:schemeClr val="tx1"/>
              </a:buClr>
              <a:buSzPct val="100000"/>
              <a:buFont typeface="Wingdings" pitchFamily="2" charset="2"/>
              <a:buChar char="§"/>
              <a:defRPr sz="1900" b="0" i="0">
                <a:solidFill>
                  <a:schemeClr val="tx2"/>
                </a:solidFill>
                <a:latin typeface="Artifakt Element Book" charset="0"/>
                <a:cs typeface="Arial" pitchFamily="34" charset="0"/>
              </a:defRPr>
            </a:lvl4pPr>
            <a:lvl5pPr marL="2390214" indent="-287974">
              <a:buClr>
                <a:schemeClr val="tx1"/>
              </a:buClr>
              <a:buSzPct val="100000"/>
              <a:buFont typeface="Wingdings" pitchFamily="2" charset="2"/>
              <a:buChar char="§"/>
              <a:defRPr sz="1700" b="0" i="0">
                <a:solidFill>
                  <a:schemeClr val="tx2"/>
                </a:solidFill>
                <a:latin typeface="Artifakt Element Book" charset="0"/>
                <a:cs typeface="Arial"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Content Placeholder 2"/>
          <p:cNvSpPr>
            <a:spLocks noGrp="1"/>
          </p:cNvSpPr>
          <p:nvPr>
            <p:ph idx="18"/>
          </p:nvPr>
        </p:nvSpPr>
        <p:spPr>
          <a:xfrm>
            <a:off x="4646615" y="1063230"/>
            <a:ext cx="4040187" cy="3575461"/>
          </a:xfrm>
          <a:prstGeom prst="rect">
            <a:avLst/>
          </a:prstGeom>
        </p:spPr>
        <p:txBody>
          <a:bodyPr lIns="73152" tIns="73152" rIns="0" bIns="0">
            <a:noAutofit/>
          </a:bodyPr>
          <a:lstStyle>
            <a:lvl1pPr marL="320040" indent="-320040">
              <a:buClr>
                <a:schemeClr val="tx1"/>
              </a:buClr>
              <a:buSzPct val="100000"/>
              <a:buFont typeface="Wingdings" charset="2"/>
              <a:buChar char="§"/>
              <a:defRPr sz="2200" b="0" i="0">
                <a:solidFill>
                  <a:schemeClr val="tx2"/>
                </a:solidFill>
                <a:latin typeface="Artifakt Element Book" charset="0"/>
                <a:cs typeface="Arial" pitchFamily="34" charset="0"/>
              </a:defRPr>
            </a:lvl1pPr>
            <a:lvl2pPr marL="831936" indent="-292608">
              <a:buClr>
                <a:schemeClr val="tx1"/>
              </a:buClr>
              <a:buSzPct val="100000"/>
              <a:buFont typeface="Wingdings" charset="2"/>
              <a:buChar char="§"/>
              <a:defRPr sz="1900" b="0" i="0">
                <a:solidFill>
                  <a:schemeClr val="tx2"/>
                </a:solidFill>
                <a:latin typeface="Artifakt Element Book" charset="0"/>
                <a:cs typeface="Arial" pitchFamily="34" charset="0"/>
              </a:defRPr>
            </a:lvl2pPr>
            <a:lvl3pPr marL="1279901" indent="-259176">
              <a:buClr>
                <a:schemeClr val="tx1"/>
              </a:buClr>
              <a:buSzPct val="100000"/>
              <a:buFont typeface="Wingdings" charset="2"/>
              <a:buChar char="§"/>
              <a:defRPr sz="1700" b="0" i="0">
                <a:solidFill>
                  <a:schemeClr val="tx2"/>
                </a:solidFill>
                <a:latin typeface="Artifakt Element Book" charset="0"/>
                <a:cs typeface="Arial" pitchFamily="34" charset="0"/>
              </a:defRPr>
            </a:lvl3pPr>
            <a:lvl4pPr marL="1791862" indent="-230379">
              <a:buClr>
                <a:schemeClr val="tx1"/>
              </a:buClr>
              <a:buSzPct val="100000"/>
              <a:buFont typeface="Wingdings" charset="2"/>
              <a:buChar char="§"/>
              <a:defRPr sz="1500" b="0" i="0">
                <a:solidFill>
                  <a:schemeClr val="tx2"/>
                </a:solidFill>
                <a:latin typeface="Artifakt Element Book" charset="0"/>
                <a:cs typeface="Arial" pitchFamily="34" charset="0"/>
              </a:defRPr>
            </a:lvl4pPr>
            <a:lvl5pPr marL="2303821" indent="-201582">
              <a:buClr>
                <a:schemeClr val="tx1"/>
              </a:buClr>
              <a:buSzPct val="100000"/>
              <a:buFont typeface="Wingdings" charset="2"/>
              <a:buChar char="§"/>
              <a:defRPr sz="1500" b="0" i="0">
                <a:solidFill>
                  <a:schemeClr val="tx2"/>
                </a:solidFill>
                <a:latin typeface="Artifakt Element Book" charset="0"/>
                <a:cs typeface="Arial"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39501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0" y="2059272"/>
            <a:ext cx="9144000" cy="857250"/>
          </a:xfrm>
          <a:prstGeom prst="rect">
            <a:avLst/>
          </a:prstGeom>
        </p:spPr>
        <p:txBody>
          <a:bodyPr anchor="ctr"/>
          <a:lstStyle>
            <a:lvl1pPr algn="ctr">
              <a:defRPr sz="10000" b="0" i="0">
                <a:solidFill>
                  <a:schemeClr val="tx1"/>
                </a:solidFill>
                <a:latin typeface="Artifakt Element Book" charset="0"/>
                <a:cs typeface="Arial" pitchFamily="34" charset="0"/>
              </a:defRPr>
            </a:lvl1pPr>
          </a:lstStyle>
          <a:p>
            <a:r>
              <a:rPr lang="en-US" dirty="0"/>
              <a:t>Keyword</a:t>
            </a:r>
            <a:br>
              <a:rPr lang="en-US" dirty="0"/>
            </a:br>
            <a:r>
              <a:rPr lang="en-US" dirty="0"/>
              <a:t>Slide</a:t>
            </a:r>
          </a:p>
        </p:txBody>
      </p:sp>
    </p:spTree>
    <p:extLst>
      <p:ext uri="{BB962C8B-B14F-4D97-AF65-F5344CB8AC3E}">
        <p14:creationId xmlns:p14="http://schemas.microsoft.com/office/powerpoint/2010/main" val="347992022"/>
      </p:ext>
    </p:extLst>
  </p:cSld>
  <p:clrMapOvr>
    <a:masterClrMapping/>
  </p:clrMapOvr>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Text and Images">
    <p:spTree>
      <p:nvGrpSpPr>
        <p:cNvPr id="1" name=""/>
        <p:cNvGrpSpPr/>
        <p:nvPr/>
      </p:nvGrpSpPr>
      <p:grpSpPr>
        <a:xfrm>
          <a:off x="0" y="0"/>
          <a:ext cx="0" cy="0"/>
          <a:chOff x="0" y="0"/>
          <a:chExt cx="0" cy="0"/>
        </a:xfrm>
      </p:grpSpPr>
      <p:sp>
        <p:nvSpPr>
          <p:cNvPr id="9" name="Picture Placeholder 6"/>
          <p:cNvSpPr>
            <a:spLocks noGrp="1"/>
          </p:cNvSpPr>
          <p:nvPr>
            <p:ph type="pic" sz="quarter" idx="13"/>
          </p:nvPr>
        </p:nvSpPr>
        <p:spPr>
          <a:xfrm>
            <a:off x="4646568" y="1063229"/>
            <a:ext cx="4040232" cy="1620555"/>
          </a:xfrm>
          <a:prstGeom prst="rect">
            <a:avLst/>
          </a:prstGeom>
        </p:spPr>
        <p:txBody>
          <a:bodyPr vert="horz" lIns="57594" tIns="28797" rIns="57594" bIns="28797"/>
          <a:lstStyle>
            <a:lvl1pPr marL="0" indent="0" algn="ctr">
              <a:buClr>
                <a:schemeClr val="accent4"/>
              </a:buClr>
              <a:buNone/>
              <a:defRPr sz="2500" b="0" i="0">
                <a:solidFill>
                  <a:schemeClr val="accent4"/>
                </a:solidFill>
                <a:latin typeface="Artifakt Element Book" charset="0"/>
                <a:cs typeface="Arial" pitchFamily="34" charset="0"/>
              </a:defRPr>
            </a:lvl1pPr>
          </a:lstStyle>
          <a:p>
            <a:r>
              <a:rPr lang="en-GB" dirty="0"/>
              <a:t>Drag picture to placeholder or click icon to add</a:t>
            </a:r>
            <a:endParaRPr lang="en-US" dirty="0"/>
          </a:p>
        </p:txBody>
      </p:sp>
      <p:sp>
        <p:nvSpPr>
          <p:cNvPr id="15" name="Title 1"/>
          <p:cNvSpPr>
            <a:spLocks noGrp="1"/>
          </p:cNvSpPr>
          <p:nvPr>
            <p:ph type="title"/>
          </p:nvPr>
        </p:nvSpPr>
        <p:spPr>
          <a:xfrm>
            <a:off x="457201" y="205979"/>
            <a:ext cx="8229600" cy="857250"/>
          </a:xfrm>
          <a:prstGeom prst="rect">
            <a:avLst/>
          </a:prstGeom>
        </p:spPr>
        <p:txBody>
          <a:bodyPr lIns="0" tIns="0" rIns="0" bIns="0" anchor="t" anchorCtr="0">
            <a:noAutofit/>
          </a:bodyPr>
          <a:lstStyle>
            <a:lvl1pPr algn="l">
              <a:defRPr sz="2800" b="0" i="0">
                <a:solidFill>
                  <a:schemeClr val="tx1"/>
                </a:solidFill>
                <a:latin typeface="Artifakt Element Book" charset="0"/>
                <a:cs typeface="Arial" pitchFamily="34" charset="0"/>
              </a:defRPr>
            </a:lvl1pPr>
          </a:lstStyle>
          <a:p>
            <a:r>
              <a:rPr lang="en-GB" dirty="0"/>
              <a:t>Click to edit Master title style</a:t>
            </a:r>
            <a:endParaRPr lang="en-US" dirty="0"/>
          </a:p>
        </p:txBody>
      </p:sp>
      <p:sp>
        <p:nvSpPr>
          <p:cNvPr id="17" name="Text Placeholder 16"/>
          <p:cNvSpPr>
            <a:spLocks noGrp="1"/>
          </p:cNvSpPr>
          <p:nvPr>
            <p:ph type="body" sz="quarter" idx="14" hasCustomPrompt="1"/>
          </p:nvPr>
        </p:nvSpPr>
        <p:spPr>
          <a:xfrm>
            <a:off x="4646568" y="2683785"/>
            <a:ext cx="4040232" cy="129911"/>
          </a:xfrm>
          <a:prstGeom prst="rect">
            <a:avLst/>
          </a:prstGeom>
        </p:spPr>
        <p:txBody>
          <a:bodyPr vert="horz" lIns="0" tIns="91440" rIns="0" bIns="0" anchor="b"/>
          <a:lstStyle>
            <a:lvl1pPr marL="0" indent="0">
              <a:buNone/>
              <a:defRPr sz="800" b="0" i="0" kern="0" baseline="0">
                <a:solidFill>
                  <a:schemeClr val="tx1">
                    <a:lumMod val="65000"/>
                    <a:lumOff val="35000"/>
                  </a:schemeClr>
                </a:solidFill>
                <a:latin typeface="Artifakt Element Book" charset="0"/>
                <a:cs typeface="Arial" pitchFamily="34" charset="0"/>
              </a:defRPr>
            </a:lvl1pPr>
          </a:lstStyle>
          <a:p>
            <a:pPr lvl="0"/>
            <a:r>
              <a:rPr lang="en-US" dirty="0"/>
              <a:t>Image credit line goes here</a:t>
            </a:r>
          </a:p>
        </p:txBody>
      </p:sp>
      <p:sp>
        <p:nvSpPr>
          <p:cNvPr id="12" name="Content Placeholder 2"/>
          <p:cNvSpPr>
            <a:spLocks noGrp="1"/>
          </p:cNvSpPr>
          <p:nvPr>
            <p:ph idx="17"/>
          </p:nvPr>
        </p:nvSpPr>
        <p:spPr>
          <a:xfrm>
            <a:off x="457203" y="1063231"/>
            <a:ext cx="4040187" cy="3575462"/>
          </a:xfrm>
          <a:prstGeom prst="rect">
            <a:avLst/>
          </a:prstGeom>
        </p:spPr>
        <p:txBody>
          <a:bodyPr lIns="0" tIns="0" rIns="0" bIns="0">
            <a:noAutofit/>
          </a:bodyPr>
          <a:lstStyle>
            <a:lvl1pPr marL="383971" indent="-316771">
              <a:buClr>
                <a:schemeClr val="tx1"/>
              </a:buClr>
              <a:buSzPct val="100000"/>
              <a:buFont typeface="Wingdings" charset="2"/>
              <a:buChar char="§"/>
              <a:defRPr sz="2500" b="0" i="0">
                <a:solidFill>
                  <a:schemeClr val="tx2"/>
                </a:solidFill>
                <a:latin typeface="Artifakt Element Book" charset="0"/>
                <a:cs typeface="Arial" pitchFamily="34" charset="0"/>
              </a:defRPr>
            </a:lvl1pPr>
            <a:lvl2pPr marL="831936" indent="-287974">
              <a:buClr>
                <a:schemeClr val="tx1"/>
              </a:buClr>
              <a:buSzPct val="100000"/>
              <a:buFont typeface="Wingdings" charset="2"/>
              <a:buChar char="§"/>
              <a:defRPr sz="2200" b="0" i="0">
                <a:solidFill>
                  <a:schemeClr val="tx2"/>
                </a:solidFill>
                <a:latin typeface="Artifakt Element Book" charset="0"/>
                <a:cs typeface="Arial" pitchFamily="34" charset="0"/>
              </a:defRPr>
            </a:lvl2pPr>
            <a:lvl3pPr marL="1279901" indent="-259176">
              <a:buClr>
                <a:schemeClr val="tx1"/>
              </a:buClr>
              <a:buSzPct val="100000"/>
              <a:buFont typeface="Wingdings" charset="2"/>
              <a:buChar char="§"/>
              <a:defRPr sz="1900" b="0" i="0">
                <a:solidFill>
                  <a:schemeClr val="tx2"/>
                </a:solidFill>
                <a:latin typeface="Artifakt Element Book" charset="0"/>
                <a:cs typeface="Arial" pitchFamily="34" charset="0"/>
              </a:defRPr>
            </a:lvl3pPr>
            <a:lvl4pPr marL="1791862" indent="-230379">
              <a:buClr>
                <a:schemeClr val="tx1"/>
              </a:buClr>
              <a:buSzPct val="100000"/>
              <a:buFont typeface="Wingdings" charset="2"/>
              <a:buChar char="§"/>
              <a:defRPr sz="1700" b="0" i="0">
                <a:solidFill>
                  <a:schemeClr val="tx2"/>
                </a:solidFill>
                <a:latin typeface="Artifakt Element Book" charset="0"/>
                <a:cs typeface="Arial" pitchFamily="34" charset="0"/>
              </a:defRPr>
            </a:lvl4pPr>
            <a:lvl5pPr marL="2303821" indent="-201582">
              <a:buClr>
                <a:schemeClr val="tx1"/>
              </a:buClr>
              <a:buSzPct val="100000"/>
              <a:buFont typeface="Wingdings" charset="2"/>
              <a:buChar char="§"/>
              <a:defRPr sz="1500" b="0" i="0">
                <a:solidFill>
                  <a:schemeClr val="tx2"/>
                </a:solidFill>
                <a:latin typeface="Artifakt Element Book" charset="0"/>
                <a:cs typeface="Arial"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Picture Placeholder 6"/>
          <p:cNvSpPr>
            <a:spLocks noGrp="1"/>
          </p:cNvSpPr>
          <p:nvPr>
            <p:ph type="pic" sz="quarter" idx="18"/>
          </p:nvPr>
        </p:nvSpPr>
        <p:spPr>
          <a:xfrm>
            <a:off x="4646568" y="2889500"/>
            <a:ext cx="4040232" cy="1620555"/>
          </a:xfrm>
          <a:prstGeom prst="rect">
            <a:avLst/>
          </a:prstGeom>
        </p:spPr>
        <p:txBody>
          <a:bodyPr vert="horz" lIns="57594" tIns="28797" rIns="57594" bIns="28797"/>
          <a:lstStyle>
            <a:lvl1pPr marL="0" indent="0" algn="ctr">
              <a:buClr>
                <a:schemeClr val="accent4"/>
              </a:buClr>
              <a:buNone/>
              <a:defRPr sz="2500" b="0" i="0">
                <a:solidFill>
                  <a:schemeClr val="accent4"/>
                </a:solidFill>
                <a:latin typeface="Artifakt Element Book" charset="0"/>
                <a:cs typeface="Arial" pitchFamily="34" charset="0"/>
              </a:defRPr>
            </a:lvl1pPr>
          </a:lstStyle>
          <a:p>
            <a:r>
              <a:rPr lang="en-GB" dirty="0"/>
              <a:t>Drag picture to placeholder or click icon to add</a:t>
            </a:r>
            <a:endParaRPr lang="en-US" dirty="0"/>
          </a:p>
        </p:txBody>
      </p:sp>
      <p:sp>
        <p:nvSpPr>
          <p:cNvPr id="14" name="Text Placeholder 16"/>
          <p:cNvSpPr>
            <a:spLocks noGrp="1"/>
          </p:cNvSpPr>
          <p:nvPr>
            <p:ph type="body" sz="quarter" idx="19" hasCustomPrompt="1"/>
          </p:nvPr>
        </p:nvSpPr>
        <p:spPr>
          <a:xfrm>
            <a:off x="4646568" y="4510055"/>
            <a:ext cx="4040232" cy="129911"/>
          </a:xfrm>
          <a:prstGeom prst="rect">
            <a:avLst/>
          </a:prstGeom>
        </p:spPr>
        <p:txBody>
          <a:bodyPr vert="horz" lIns="0" tIns="91440" rIns="0" bIns="0" anchor="b"/>
          <a:lstStyle>
            <a:lvl1pPr marL="0" indent="0">
              <a:buNone/>
              <a:defRPr sz="800" b="0" i="0" kern="0" baseline="0">
                <a:solidFill>
                  <a:schemeClr val="tx1">
                    <a:lumMod val="65000"/>
                    <a:lumOff val="35000"/>
                  </a:schemeClr>
                </a:solidFill>
                <a:latin typeface="Artifakt Element Book" charset="0"/>
                <a:cs typeface="Arial" pitchFamily="34" charset="0"/>
              </a:defRPr>
            </a:lvl1pPr>
          </a:lstStyle>
          <a:p>
            <a:pPr lvl="0"/>
            <a:r>
              <a:rPr lang="en-US" dirty="0"/>
              <a:t>Image credit line goes here</a:t>
            </a:r>
          </a:p>
        </p:txBody>
      </p:sp>
    </p:spTree>
    <p:extLst>
      <p:ext uri="{BB962C8B-B14F-4D97-AF65-F5344CB8AC3E}">
        <p14:creationId xmlns:p14="http://schemas.microsoft.com/office/powerpoint/2010/main" val="110394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Image Full Screen with Credit Line">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315913" y="4337486"/>
            <a:ext cx="8696549" cy="261440"/>
          </a:xfrm>
          <a:prstGeom prst="rect">
            <a:avLst/>
          </a:prstGeom>
        </p:spPr>
        <p:txBody>
          <a:bodyPr vert="horz" lIns="0" tIns="0" rIns="0" bIns="0" anchor="b" anchorCtr="0"/>
          <a:lstStyle>
            <a:lvl1pPr marL="0" indent="0">
              <a:buNone/>
              <a:defRPr lang="en-US" sz="900" b="0" i="0" smtClean="0">
                <a:solidFill>
                  <a:schemeClr val="bg2">
                    <a:lumMod val="50000"/>
                  </a:schemeClr>
                </a:solidFill>
                <a:latin typeface="Artifakt Element Book" charset="0"/>
                <a:cs typeface="Arial" pitchFamily="34" charset="0"/>
              </a:defRPr>
            </a:lvl1pPr>
          </a:lstStyle>
          <a:p>
            <a:pPr lvl="0"/>
            <a:r>
              <a:rPr lang="en-US" dirty="0"/>
              <a:t>Insert image credit</a:t>
            </a:r>
          </a:p>
        </p:txBody>
      </p:sp>
      <p:sp>
        <p:nvSpPr>
          <p:cNvPr id="6" name="Text Placeholder 5"/>
          <p:cNvSpPr>
            <a:spLocks noGrp="1"/>
          </p:cNvSpPr>
          <p:nvPr>
            <p:ph type="body" sz="quarter" idx="13" hasCustomPrompt="1"/>
          </p:nvPr>
        </p:nvSpPr>
        <p:spPr>
          <a:xfrm>
            <a:off x="233363" y="981075"/>
            <a:ext cx="5634037" cy="2786772"/>
          </a:xfrm>
          <a:prstGeom prst="rect">
            <a:avLst/>
          </a:prstGeom>
        </p:spPr>
        <p:txBody>
          <a:bodyPr anchor="ctr"/>
          <a:lstStyle>
            <a:lvl1pPr marL="0" marR="0" indent="0" algn="l" defTabSz="511960" rtl="0" eaLnBrk="1" fontAlgn="auto" latinLnBrk="0" hangingPunct="1">
              <a:lnSpc>
                <a:spcPct val="100000"/>
              </a:lnSpc>
              <a:spcBef>
                <a:spcPts val="0"/>
              </a:spcBef>
              <a:spcAft>
                <a:spcPts val="0"/>
              </a:spcAft>
              <a:buClrTx/>
              <a:buSzTx/>
              <a:buFontTx/>
              <a:buNone/>
              <a:tabLst/>
              <a:defRPr sz="3000" b="0" i="0" baseline="0">
                <a:solidFill>
                  <a:schemeClr val="bg1"/>
                </a:solidFill>
                <a:latin typeface="Artifakt Element Book" charset="0"/>
              </a:defRPr>
            </a:lvl1pPr>
            <a:lvl2pPr marL="511961" indent="0">
              <a:buFontTx/>
              <a:buNone/>
              <a:defRPr>
                <a:solidFill>
                  <a:schemeClr val="bg1"/>
                </a:solidFill>
              </a:defRPr>
            </a:lvl2pPr>
            <a:lvl3pPr marL="1023920" indent="0">
              <a:buFontTx/>
              <a:buNone/>
              <a:defRPr>
                <a:solidFill>
                  <a:schemeClr val="bg1"/>
                </a:solidFill>
              </a:defRPr>
            </a:lvl3pPr>
            <a:lvl4pPr marL="1535881" indent="0">
              <a:buFontTx/>
              <a:buNone/>
              <a:defRPr>
                <a:solidFill>
                  <a:schemeClr val="bg1"/>
                </a:solidFill>
              </a:defRPr>
            </a:lvl4pPr>
            <a:lvl5pPr marL="2047840" indent="0">
              <a:buFontTx/>
              <a:buNone/>
              <a:defRPr>
                <a:solidFill>
                  <a:schemeClr val="bg1"/>
                </a:solidFill>
              </a:defRPr>
            </a:lvl5pPr>
          </a:lstStyle>
          <a:p>
            <a:pPr marL="0" marR="0" lvl="0" indent="0" algn="l" defTabSz="511960" rtl="0" eaLnBrk="1" fontAlgn="auto" latinLnBrk="0" hangingPunct="1">
              <a:lnSpc>
                <a:spcPct val="100000"/>
              </a:lnSpc>
              <a:spcBef>
                <a:spcPts val="0"/>
              </a:spcBef>
              <a:spcAft>
                <a:spcPts val="0"/>
              </a:spcAft>
              <a:buClrTx/>
              <a:buSzTx/>
              <a:buFontTx/>
              <a:buNone/>
              <a:tabLst/>
              <a:defRPr/>
            </a:pPr>
            <a:r>
              <a:rPr lang="en-US" dirty="0"/>
              <a:t>Quote is set in single spaced, </a:t>
            </a:r>
            <a:r>
              <a:rPr lang="en-US" dirty="0" err="1"/>
              <a:t>Frutiger</a:t>
            </a:r>
            <a:r>
              <a:rPr lang="en-US" dirty="0"/>
              <a:t> Next LT W1G 32pt. font. Slide showing full-screen image (for placement only) with credit. 1280 x 720 pixels. </a:t>
            </a:r>
            <a:endParaRPr lang="en-US" sz="1800" dirty="0">
              <a:solidFill>
                <a:schemeClr val="bg1">
                  <a:lumMod val="95000"/>
                </a:schemeClr>
              </a:solidFill>
              <a:latin typeface="Frutiger Next LT W1G" pitchFamily="34" charset="0"/>
              <a:cs typeface="Arial" pitchFamily="34" charset="0"/>
            </a:endParaRPr>
          </a:p>
        </p:txBody>
      </p:sp>
    </p:spTree>
    <p:extLst>
      <p:ext uri="{BB962C8B-B14F-4D97-AF65-F5344CB8AC3E}">
        <p14:creationId xmlns:p14="http://schemas.microsoft.com/office/powerpoint/2010/main" val="1858320778"/>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637525"/>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Orange background slide">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063231"/>
            <a:ext cx="8229644" cy="3575462"/>
          </a:xfrm>
          <a:prstGeom prst="rect">
            <a:avLst/>
          </a:prstGeom>
        </p:spPr>
        <p:txBody>
          <a:bodyPr lIns="73152" tIns="0" rIns="0" bIns="0">
            <a:noAutofit/>
          </a:bodyPr>
          <a:lstStyle>
            <a:lvl1pPr marL="0" indent="0">
              <a:buClr>
                <a:schemeClr val="tx1"/>
              </a:buClr>
              <a:buSzPct val="100000"/>
              <a:buFontTx/>
              <a:buNone/>
              <a:defRPr sz="3200" b="0" i="0">
                <a:solidFill>
                  <a:srgbClr val="FFFFFF"/>
                </a:solidFill>
                <a:latin typeface="Artifakt Element Book" charset="0"/>
                <a:cs typeface="Arial" pitchFamily="34" charset="0"/>
              </a:defRPr>
            </a:lvl1pPr>
            <a:lvl2pPr marL="1001162" indent="-457200">
              <a:buClrTx/>
              <a:buSzPct val="100000"/>
              <a:buFont typeface="Wingdings" charset="2"/>
              <a:buChar char="§"/>
              <a:defRPr sz="3200" b="0" i="0">
                <a:solidFill>
                  <a:srgbClr val="FFFFFF"/>
                </a:solidFill>
                <a:latin typeface="Artifakt Element Book" charset="0"/>
                <a:cs typeface="Arial" pitchFamily="34" charset="0"/>
              </a:defRPr>
            </a:lvl2pPr>
            <a:lvl3pPr marL="1020725" indent="0">
              <a:buClr>
                <a:schemeClr val="tx1"/>
              </a:buClr>
              <a:buSzPct val="100000"/>
              <a:buFontTx/>
              <a:buNone/>
              <a:defRPr sz="3200" b="0">
                <a:solidFill>
                  <a:srgbClr val="FFFFFF"/>
                </a:solidFill>
                <a:latin typeface="Frutiger Next LT W1G" pitchFamily="34" charset="0"/>
                <a:cs typeface="Arial" pitchFamily="34" charset="0"/>
              </a:defRPr>
            </a:lvl3pPr>
            <a:lvl4pPr marL="1561483" indent="0">
              <a:buClr>
                <a:schemeClr val="tx1"/>
              </a:buClr>
              <a:buSzPct val="100000"/>
              <a:buFontTx/>
              <a:buNone/>
              <a:defRPr sz="3200" b="0">
                <a:solidFill>
                  <a:srgbClr val="FFFFFF"/>
                </a:solidFill>
                <a:latin typeface="Frutiger Next LT W1G" pitchFamily="34" charset="0"/>
                <a:cs typeface="Arial" pitchFamily="34" charset="0"/>
              </a:defRPr>
            </a:lvl4pPr>
            <a:lvl5pPr marL="2102239" indent="0">
              <a:buClr>
                <a:schemeClr val="tx1"/>
              </a:buClr>
              <a:buSzPct val="100000"/>
              <a:buFontTx/>
              <a:buNone/>
              <a:defRPr sz="3200" b="0">
                <a:solidFill>
                  <a:srgbClr val="FFFFFF"/>
                </a:solidFill>
                <a:latin typeface="Frutiger Next LT W1G" pitchFamily="34" charset="0"/>
                <a:cs typeface="Arial" pitchFamily="34" charset="0"/>
              </a:defRPr>
            </a:lvl5pPr>
          </a:lstStyle>
          <a:p>
            <a:pPr lvl="0"/>
            <a:r>
              <a:rPr lang="en-GB" dirty="0"/>
              <a:t>Click to edit Master text styles</a:t>
            </a:r>
          </a:p>
          <a:p>
            <a:pPr lvl="1"/>
            <a:r>
              <a:rPr lang="en-GB" dirty="0"/>
              <a:t>Second level</a:t>
            </a:r>
          </a:p>
        </p:txBody>
      </p:sp>
      <p:sp>
        <p:nvSpPr>
          <p:cNvPr id="5" name="Title 1"/>
          <p:cNvSpPr>
            <a:spLocks noGrp="1"/>
          </p:cNvSpPr>
          <p:nvPr>
            <p:ph type="title"/>
          </p:nvPr>
        </p:nvSpPr>
        <p:spPr>
          <a:xfrm>
            <a:off x="457201" y="205979"/>
            <a:ext cx="8229600" cy="857250"/>
          </a:xfrm>
          <a:prstGeom prst="rect">
            <a:avLst/>
          </a:prstGeom>
        </p:spPr>
        <p:txBody>
          <a:bodyPr lIns="0" tIns="0" rIns="0" bIns="0" anchor="t" anchorCtr="0">
            <a:noAutofit/>
          </a:bodyPr>
          <a:lstStyle>
            <a:lvl1pPr algn="l">
              <a:defRPr sz="2800" b="0" i="0" baseline="0">
                <a:solidFill>
                  <a:srgbClr val="FFFFFF"/>
                </a:solidFill>
                <a:latin typeface="Artifakt Element Book" charset="0"/>
                <a:cs typeface="Arial" pitchFamily="34" charset="0"/>
              </a:defRPr>
            </a:lvl1pPr>
          </a:lstStyle>
          <a:p>
            <a:r>
              <a:rPr lang="en-GB" dirty="0"/>
              <a:t>Click to edit Master title style</a:t>
            </a:r>
            <a:endParaRPr lang="en-US" dirty="0"/>
          </a:p>
        </p:txBody>
      </p:sp>
      <p:sp>
        <p:nvSpPr>
          <p:cNvPr id="6" name="Rectangle 5"/>
          <p:cNvSpPr/>
          <p:nvPr userDrawn="1"/>
        </p:nvSpPr>
        <p:spPr>
          <a:xfrm>
            <a:off x="0" y="-50800"/>
            <a:ext cx="9144000" cy="4813300"/>
          </a:xfrm>
          <a:prstGeom prst="rect">
            <a:avLst/>
          </a:prstGeom>
          <a:solidFill>
            <a:srgbClr val="EE882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997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ue background slide">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063231"/>
            <a:ext cx="8229644" cy="3575462"/>
          </a:xfrm>
          <a:prstGeom prst="rect">
            <a:avLst/>
          </a:prstGeom>
        </p:spPr>
        <p:txBody>
          <a:bodyPr lIns="73152" tIns="0" rIns="0" bIns="0">
            <a:noAutofit/>
          </a:bodyPr>
          <a:lstStyle>
            <a:lvl1pPr marL="0" indent="0">
              <a:buClr>
                <a:schemeClr val="tx1"/>
              </a:buClr>
              <a:buSzPct val="100000"/>
              <a:buFontTx/>
              <a:buNone/>
              <a:defRPr sz="3200" b="0" i="0">
                <a:solidFill>
                  <a:srgbClr val="FFFFFF"/>
                </a:solidFill>
                <a:latin typeface="Artifakt Element Book" charset="0"/>
                <a:cs typeface="Arial" pitchFamily="34" charset="0"/>
              </a:defRPr>
            </a:lvl1pPr>
            <a:lvl2pPr marL="1001162" indent="-457200">
              <a:buClrTx/>
              <a:buSzPct val="100000"/>
              <a:buFont typeface="Wingdings" charset="2"/>
              <a:buChar char="§"/>
              <a:defRPr sz="3200" b="0" i="0">
                <a:solidFill>
                  <a:srgbClr val="FFFFFF"/>
                </a:solidFill>
                <a:latin typeface="Artifakt Element Book" charset="0"/>
                <a:cs typeface="Arial" pitchFamily="34" charset="0"/>
              </a:defRPr>
            </a:lvl2pPr>
            <a:lvl3pPr marL="1020725" indent="0">
              <a:buClr>
                <a:schemeClr val="tx1"/>
              </a:buClr>
              <a:buSzPct val="100000"/>
              <a:buFontTx/>
              <a:buNone/>
              <a:defRPr sz="3200" b="0">
                <a:solidFill>
                  <a:srgbClr val="FFFFFF"/>
                </a:solidFill>
                <a:latin typeface="Frutiger Next LT W1G" pitchFamily="34" charset="0"/>
                <a:cs typeface="Arial" pitchFamily="34" charset="0"/>
              </a:defRPr>
            </a:lvl3pPr>
            <a:lvl4pPr marL="1561483" indent="0">
              <a:buClr>
                <a:schemeClr val="tx1"/>
              </a:buClr>
              <a:buSzPct val="100000"/>
              <a:buFontTx/>
              <a:buNone/>
              <a:defRPr sz="3200" b="0">
                <a:solidFill>
                  <a:srgbClr val="FFFFFF"/>
                </a:solidFill>
                <a:latin typeface="Frutiger Next LT W1G" pitchFamily="34" charset="0"/>
                <a:cs typeface="Arial" pitchFamily="34" charset="0"/>
              </a:defRPr>
            </a:lvl4pPr>
            <a:lvl5pPr marL="2102239" indent="0">
              <a:buClr>
                <a:schemeClr val="tx1"/>
              </a:buClr>
              <a:buSzPct val="100000"/>
              <a:buFontTx/>
              <a:buNone/>
              <a:defRPr sz="3200" b="0">
                <a:solidFill>
                  <a:srgbClr val="FFFFFF"/>
                </a:solidFill>
                <a:latin typeface="Frutiger Next LT W1G" pitchFamily="34" charset="0"/>
                <a:cs typeface="Arial" pitchFamily="34" charset="0"/>
              </a:defRPr>
            </a:lvl5pPr>
          </a:lstStyle>
          <a:p>
            <a:pPr lvl="0"/>
            <a:r>
              <a:rPr lang="en-GB" dirty="0"/>
              <a:t>Click to edit Master text styles</a:t>
            </a:r>
          </a:p>
          <a:p>
            <a:pPr lvl="1"/>
            <a:r>
              <a:rPr lang="en-GB" dirty="0"/>
              <a:t>Second level</a:t>
            </a:r>
          </a:p>
        </p:txBody>
      </p:sp>
      <p:sp>
        <p:nvSpPr>
          <p:cNvPr id="5" name="Title 1"/>
          <p:cNvSpPr>
            <a:spLocks noGrp="1"/>
          </p:cNvSpPr>
          <p:nvPr>
            <p:ph type="title"/>
          </p:nvPr>
        </p:nvSpPr>
        <p:spPr>
          <a:xfrm>
            <a:off x="457201" y="205979"/>
            <a:ext cx="8229600" cy="857250"/>
          </a:xfrm>
          <a:prstGeom prst="rect">
            <a:avLst/>
          </a:prstGeom>
        </p:spPr>
        <p:txBody>
          <a:bodyPr lIns="0" tIns="0" rIns="0" bIns="0" anchor="t" anchorCtr="0">
            <a:noAutofit/>
          </a:bodyPr>
          <a:lstStyle>
            <a:lvl1pPr algn="l">
              <a:defRPr sz="2800" b="0" i="0" baseline="0">
                <a:solidFill>
                  <a:srgbClr val="FFFFFF"/>
                </a:solidFill>
                <a:latin typeface="Artifakt Element Book" charset="0"/>
                <a:cs typeface="Arial" pitchFamily="34" charset="0"/>
              </a:defRPr>
            </a:lvl1pPr>
          </a:lstStyle>
          <a:p>
            <a:r>
              <a:rPr lang="en-GB" dirty="0"/>
              <a:t>Click to edit Master title style</a:t>
            </a:r>
            <a:endParaRPr lang="en-US" dirty="0"/>
          </a:p>
        </p:txBody>
      </p:sp>
      <p:sp>
        <p:nvSpPr>
          <p:cNvPr id="6" name="Rectangle 5"/>
          <p:cNvSpPr/>
          <p:nvPr userDrawn="1"/>
        </p:nvSpPr>
        <p:spPr>
          <a:xfrm>
            <a:off x="0" y="-50800"/>
            <a:ext cx="9144000" cy="4813300"/>
          </a:xfrm>
          <a:prstGeom prst="rect">
            <a:avLst/>
          </a:prstGeom>
          <a:solidFill>
            <a:srgbClr val="192E4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8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2E3408B-3679-9D43-8FD1-E282DCD0B57A}"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798358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pic>
        <p:nvPicPr>
          <p:cNvPr id="3" name="Picture 2" descr="autodesk-logo-ppt.png"/>
          <p:cNvPicPr>
            <a:picLocks noChangeAspect="1"/>
          </p:cNvPicPr>
          <p:nvPr userDrawn="1"/>
        </p:nvPicPr>
        <p:blipFill>
          <a:blip r:embed="rId2" cstate="screen">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a:ext>
            </a:extLst>
          </a:blip>
          <a:stretch>
            <a:fillRect/>
          </a:stretch>
        </p:blipFill>
        <p:spPr>
          <a:xfrm>
            <a:off x="1600491" y="2077224"/>
            <a:ext cx="5943019" cy="989052"/>
          </a:xfrm>
          <a:prstGeom prst="rect">
            <a:avLst/>
          </a:prstGeom>
        </p:spPr>
      </p:pic>
    </p:spTree>
    <p:extLst>
      <p:ext uri="{BB962C8B-B14F-4D97-AF65-F5344CB8AC3E}">
        <p14:creationId xmlns:p14="http://schemas.microsoft.com/office/powerpoint/2010/main" val="2116961281"/>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B5F2A-3219-8C42-A8AD-A01A13051997}" type="datetimeFigureOut">
              <a:rPr lang="en-US" smtClean="0"/>
              <a:t>10/7/2016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E32C18-92CC-7845-877C-C1DC9E578050}"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802839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Image Full Screen with Credit Line">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2"/>
            <a:ext cx="9144000" cy="5143498"/>
          </a:xfrm>
          <a:prstGeom prst="rect">
            <a:avLst/>
          </a:prstGeom>
        </p:spPr>
        <p:txBody>
          <a:bodyPr lIns="0" tIns="457124" rIns="0" bIns="0" anchor="t" anchorCtr="0"/>
          <a:lstStyle>
            <a:lvl1pPr marL="0" indent="0" algn="ctr">
              <a:buNone/>
              <a:defRPr b="0" i="0">
                <a:latin typeface="Artifakt Element Book" charset="0"/>
                <a:cs typeface="Arial" pitchFamily="34" charset="0"/>
              </a:defRPr>
            </a:lvl1pPr>
          </a:lstStyle>
          <a:p>
            <a:endParaRPr lang="en-US" dirty="0"/>
          </a:p>
        </p:txBody>
      </p:sp>
      <p:sp>
        <p:nvSpPr>
          <p:cNvPr id="10" name="Text Placeholder 9"/>
          <p:cNvSpPr>
            <a:spLocks noGrp="1"/>
          </p:cNvSpPr>
          <p:nvPr>
            <p:ph type="body" sz="quarter" idx="11" hasCustomPrompt="1"/>
          </p:nvPr>
        </p:nvSpPr>
        <p:spPr>
          <a:xfrm>
            <a:off x="150241" y="4353913"/>
            <a:ext cx="8779099" cy="261440"/>
          </a:xfrm>
          <a:prstGeom prst="rect">
            <a:avLst/>
          </a:prstGeom>
        </p:spPr>
        <p:txBody>
          <a:bodyPr vert="horz" lIns="0" tIns="0" rIns="0" bIns="0" anchor="b" anchorCtr="0"/>
          <a:lstStyle>
            <a:lvl1pPr marL="0" indent="0">
              <a:buNone/>
              <a:defRPr lang="en-US" sz="900" b="0" i="0" smtClean="0">
                <a:solidFill>
                  <a:schemeClr val="bg2">
                    <a:lumMod val="50000"/>
                  </a:schemeClr>
                </a:solidFill>
                <a:latin typeface="Artifakt Element Book" charset="0"/>
                <a:cs typeface="Arial" pitchFamily="34" charset="0"/>
              </a:defRPr>
            </a:lvl1pPr>
          </a:lstStyle>
          <a:p>
            <a:pPr lvl="0"/>
            <a:r>
              <a:rPr lang="en-US" dirty="0"/>
              <a:t>Insert image credit</a:t>
            </a:r>
          </a:p>
        </p:txBody>
      </p:sp>
    </p:spTree>
    <p:extLst>
      <p:ext uri="{BB962C8B-B14F-4D97-AF65-F5344CB8AC3E}">
        <p14:creationId xmlns:p14="http://schemas.microsoft.com/office/powerpoint/2010/main" val="29150857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2E3408B-3679-9D43-8FD1-E282DCD0B57A}"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234714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E3408B-3679-9D43-8FD1-E282DCD0B57A}"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710389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2E3408B-3679-9D43-8FD1-E282DCD0B57A}"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653354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2E3408B-3679-9D43-8FD1-E282DCD0B57A}"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640744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2E3408B-3679-9D43-8FD1-E282DCD0B57A}" type="datetimeFigureOut">
              <a:rPr lang="en-US" smtClean="0"/>
              <a:t>10/7/2016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54258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2E3408B-3679-9D43-8FD1-E282DCD0B57A}" type="datetimeFigureOut">
              <a:rPr lang="en-US" smtClean="0"/>
              <a:t>10/7/2016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6071416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E3408B-3679-9D43-8FD1-E282DCD0B57A}" type="datetimeFigureOut">
              <a:rPr lang="en-US" smtClean="0"/>
              <a:t>10/7/2016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534803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2E3408B-3679-9D43-8FD1-E282DCD0B57A}"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3201589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2E3408B-3679-9D43-8FD1-E282DCD0B57A}"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20215673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42E3408B-3679-9D43-8FD1-E282DCD0B57A}"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1438403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E3408B-3679-9D43-8FD1-E282DCD0B57A}"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2508687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2E3408B-3679-9D43-8FD1-E282DCD0B57A}"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8413040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Main Title">
    <p:spTree>
      <p:nvGrpSpPr>
        <p:cNvPr id="1" name=""/>
        <p:cNvGrpSpPr/>
        <p:nvPr/>
      </p:nvGrpSpPr>
      <p:grpSpPr>
        <a:xfrm>
          <a:off x="0" y="0"/>
          <a:ext cx="0" cy="0"/>
          <a:chOff x="0" y="0"/>
          <a:chExt cx="0" cy="0"/>
        </a:xfrm>
      </p:grpSpPr>
      <p:pic>
        <p:nvPicPr>
          <p:cNvPr id="10" name="Picture 9" descr="Forge Hero Image 12x7 Horizontal Crop.tif"/>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657"/>
            <a:ext cx="9224826" cy="5188457"/>
          </a:xfrm>
          <a:prstGeom prst="rect">
            <a:avLst/>
          </a:prstGeom>
        </p:spPr>
      </p:pic>
      <p:pic>
        <p:nvPicPr>
          <p:cNvPr id="13" name="Picture 12"/>
          <p:cNvPicPr>
            <a:picLocks noChangeAspect="1"/>
          </p:cNvPicPr>
          <p:nvPr userDrawn="1"/>
        </p:nvPicPr>
        <p:blipFill>
          <a:blip r:embed="rId3">
            <a:alphaModFix/>
            <a:extLst>
              <a:ext uri="{28A0092B-C50C-407E-A947-70E740481C1C}">
                <a14:useLocalDpi xmlns:a14="http://schemas.microsoft.com/office/drawing/2010/main"/>
              </a:ext>
            </a:extLst>
          </a:blip>
          <a:stretch>
            <a:fillRect/>
          </a:stretch>
        </p:blipFill>
        <p:spPr>
          <a:xfrm>
            <a:off x="18405" y="446700"/>
            <a:ext cx="9144000" cy="4737100"/>
          </a:xfrm>
          <a:prstGeom prst="rect">
            <a:avLst/>
          </a:prstGeom>
        </p:spPr>
      </p:pic>
      <p:sp>
        <p:nvSpPr>
          <p:cNvPr id="11" name="Rectangle 10"/>
          <p:cNvSpPr/>
          <p:nvPr userDrawn="1"/>
        </p:nvSpPr>
        <p:spPr>
          <a:xfrm>
            <a:off x="0" y="1257874"/>
            <a:ext cx="9224825" cy="2319790"/>
          </a:xfrm>
          <a:prstGeom prst="rect">
            <a:avLst/>
          </a:prstGeom>
          <a:gradFill>
            <a:gsLst>
              <a:gs pos="20000">
                <a:schemeClr val="bg1">
                  <a:alpha val="88000"/>
                </a:schemeClr>
              </a:gs>
              <a:gs pos="100000">
                <a:schemeClr val="bg1">
                  <a:alpha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lIns="102006" tIns="51003" rIns="102006" bIns="51003" anchor="ctr"/>
          <a:lstStyle/>
          <a:p>
            <a:pPr algn="ctr" defTabSz="906735">
              <a:defRPr/>
            </a:pPr>
            <a:endParaRPr lang="en-US">
              <a:solidFill>
                <a:srgbClr val="FFFFFF"/>
              </a:solidFill>
            </a:endParaRPr>
          </a:p>
        </p:txBody>
      </p:sp>
      <p:sp>
        <p:nvSpPr>
          <p:cNvPr id="5" name="Text Placeholder 4"/>
          <p:cNvSpPr>
            <a:spLocks noGrp="1"/>
          </p:cNvSpPr>
          <p:nvPr>
            <p:ph type="body" sz="quarter" idx="12" hasCustomPrompt="1"/>
          </p:nvPr>
        </p:nvSpPr>
        <p:spPr>
          <a:xfrm>
            <a:off x="328614" y="2796527"/>
            <a:ext cx="5397356" cy="290441"/>
          </a:xfrm>
          <a:prstGeom prst="rect">
            <a:avLst/>
          </a:prstGeom>
        </p:spPr>
        <p:txBody>
          <a:bodyPr lIns="0" tIns="0" rIns="0" bIns="0">
            <a:noAutofit/>
          </a:bodyPr>
          <a:lstStyle>
            <a:lvl1pPr marL="0" indent="0">
              <a:spcBef>
                <a:spcPts val="0"/>
              </a:spcBef>
              <a:buNone/>
              <a:defRPr sz="1600" b="0" i="0" baseline="0">
                <a:solidFill>
                  <a:schemeClr val="tx2"/>
                </a:solidFill>
                <a:latin typeface="Artifakt Element Book" charset="0"/>
                <a:cs typeface="Arial" pitchFamily="34" charset="0"/>
              </a:defRPr>
            </a:lvl1pPr>
          </a:lstStyle>
          <a:p>
            <a:pPr lvl="0"/>
            <a:r>
              <a:rPr lang="en-US" dirty="0"/>
              <a:t>Presenter Name</a:t>
            </a:r>
          </a:p>
        </p:txBody>
      </p:sp>
      <p:sp>
        <p:nvSpPr>
          <p:cNvPr id="6" name="Text Placeholder 15"/>
          <p:cNvSpPr>
            <a:spLocks noGrp="1"/>
          </p:cNvSpPr>
          <p:nvPr>
            <p:ph type="body" sz="quarter" idx="13" hasCustomPrompt="1"/>
          </p:nvPr>
        </p:nvSpPr>
        <p:spPr>
          <a:xfrm>
            <a:off x="328613" y="3086969"/>
            <a:ext cx="5397358" cy="236411"/>
          </a:xfrm>
          <a:prstGeom prst="rect">
            <a:avLst/>
          </a:prstGeom>
        </p:spPr>
        <p:txBody>
          <a:bodyPr lIns="0" tIns="0" rIns="0" bIns="0">
            <a:noAutofit/>
          </a:bodyPr>
          <a:lstStyle>
            <a:lvl1pPr marL="0" indent="0">
              <a:spcBef>
                <a:spcPts val="0"/>
              </a:spcBef>
              <a:buNone/>
              <a:defRPr sz="1300" b="0" i="0" baseline="0">
                <a:solidFill>
                  <a:schemeClr val="tx2"/>
                </a:solidFill>
                <a:latin typeface="Artifakt Element Book" charset="0"/>
                <a:cs typeface="Arial" pitchFamily="34" charset="0"/>
              </a:defRPr>
            </a:lvl1pPr>
          </a:lstStyle>
          <a:p>
            <a:pPr lvl="0"/>
            <a:r>
              <a:rPr lang="en-US" dirty="0"/>
              <a:t>Presenter Title</a:t>
            </a:r>
          </a:p>
        </p:txBody>
      </p:sp>
      <p:sp>
        <p:nvSpPr>
          <p:cNvPr id="4" name="Text Placeholder 2"/>
          <p:cNvSpPr>
            <a:spLocks noGrp="1"/>
          </p:cNvSpPr>
          <p:nvPr>
            <p:ph type="body" sz="quarter" idx="10" hasCustomPrompt="1"/>
          </p:nvPr>
        </p:nvSpPr>
        <p:spPr>
          <a:xfrm>
            <a:off x="328613" y="1905000"/>
            <a:ext cx="8801211" cy="784974"/>
          </a:xfrm>
          <a:prstGeom prst="rect">
            <a:avLst/>
          </a:prstGeom>
        </p:spPr>
        <p:txBody>
          <a:bodyPr lIns="0" tIns="0" rIns="0" bIns="0">
            <a:noAutofit/>
          </a:bodyPr>
          <a:lstStyle>
            <a:lvl1pPr marL="0" indent="0">
              <a:lnSpc>
                <a:spcPts val="3000"/>
              </a:lnSpc>
              <a:spcBef>
                <a:spcPts val="0"/>
              </a:spcBef>
              <a:buNone/>
              <a:defRPr sz="2700" b="0" i="0" baseline="0">
                <a:solidFill>
                  <a:srgbClr val="192E02"/>
                </a:solidFill>
                <a:latin typeface="Artifakt Element Book" charset="0"/>
                <a:cs typeface="Arial" pitchFamily="34" charset="0"/>
              </a:defRPr>
            </a:lvl1pPr>
          </a:lstStyle>
          <a:p>
            <a:r>
              <a:rPr lang="en-US" sz="2800" dirty="0">
                <a:latin typeface="Artifakt Legend Medium" charset="0"/>
                <a:ea typeface="Artifakt Legend Medium" charset="0"/>
                <a:cs typeface="Artifakt Legend Medium" charset="0"/>
              </a:rPr>
              <a:t>Title slide: main title can extend over one </a:t>
            </a:r>
            <a:br>
              <a:rPr lang="en-US" sz="2800" dirty="0">
                <a:latin typeface="Artifakt Legend Medium" charset="0"/>
                <a:ea typeface="Artifakt Legend Medium" charset="0"/>
                <a:cs typeface="Artifakt Legend Medium" charset="0"/>
              </a:rPr>
            </a:br>
            <a:r>
              <a:rPr lang="en-US" sz="2800" dirty="0">
                <a:latin typeface="Artifakt Legend Medium" charset="0"/>
                <a:ea typeface="Artifakt Legend Medium" charset="0"/>
                <a:cs typeface="Artifakt Legend Medium" charset="0"/>
              </a:rPr>
              <a:t>or two lines </a:t>
            </a:r>
            <a:r>
              <a:rPr lang="en-US" sz="2800" dirty="0" err="1">
                <a:latin typeface="Artifakt Legend Medium" charset="0"/>
                <a:ea typeface="Artifakt Legend Medium" charset="0"/>
                <a:cs typeface="Artifakt Legend Medium" charset="0"/>
              </a:rPr>
              <a:t>Artifakt</a:t>
            </a:r>
            <a:r>
              <a:rPr lang="en-US" sz="2800" dirty="0">
                <a:latin typeface="Artifakt Legend Medium" charset="0"/>
                <a:ea typeface="Artifakt Legend Medium" charset="0"/>
                <a:cs typeface="Artifakt Legend Medium" charset="0"/>
              </a:rPr>
              <a:t> Legend 28pt</a:t>
            </a:r>
          </a:p>
        </p:txBody>
      </p:sp>
      <p:pic>
        <p:nvPicPr>
          <p:cNvPr id="20" name="Picture 19" descr="autodesk-logo-rgb-color-logo-black-text-larg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28613" y="4880051"/>
            <a:ext cx="1050386" cy="176093"/>
          </a:xfrm>
          <a:prstGeom prst="rect">
            <a:avLst/>
          </a:prstGeom>
        </p:spPr>
      </p:pic>
      <p:pic>
        <p:nvPicPr>
          <p:cNvPr id="21" name="Picture 2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28613" y="1431504"/>
            <a:ext cx="838139" cy="299867"/>
          </a:xfrm>
          <a:prstGeom prst="rect">
            <a:avLst/>
          </a:prstGeom>
        </p:spPr>
      </p:pic>
      <p:pic>
        <p:nvPicPr>
          <p:cNvPr id="22" name="Picture 21"/>
          <p:cNvPicPr>
            <a:picLocks noChangeAspect="1"/>
          </p:cNvPicPr>
          <p:nvPr userDrawn="1"/>
        </p:nvPicPr>
        <p:blipFill rotWithShape="1">
          <a:blip r:embed="rId3">
            <a:alphaModFix/>
            <a:extLst>
              <a:ext uri="{28A0092B-C50C-407E-A947-70E740481C1C}">
                <a14:useLocalDpi xmlns:a14="http://schemas.microsoft.com/office/drawing/2010/main"/>
              </a:ext>
            </a:extLst>
          </a:blip>
          <a:srcRect l="6420" b="24125"/>
          <a:stretch/>
        </p:blipFill>
        <p:spPr>
          <a:xfrm rot="10800000">
            <a:off x="653562" y="-16627"/>
            <a:ext cx="8556940" cy="3594289"/>
          </a:xfrm>
          <a:prstGeom prst="rect">
            <a:avLst/>
          </a:prstGeom>
        </p:spPr>
      </p:pic>
    </p:spTree>
    <p:extLst>
      <p:ext uri="{BB962C8B-B14F-4D97-AF65-F5344CB8AC3E}">
        <p14:creationId xmlns:p14="http://schemas.microsoft.com/office/powerpoint/2010/main" val="7648028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nd Content (2 column)">
    <p:spTree>
      <p:nvGrpSpPr>
        <p:cNvPr id="1" name=""/>
        <p:cNvGrpSpPr/>
        <p:nvPr/>
      </p:nvGrpSpPr>
      <p:grpSpPr>
        <a:xfrm>
          <a:off x="0" y="0"/>
          <a:ext cx="0" cy="0"/>
          <a:chOff x="0" y="0"/>
          <a:chExt cx="0" cy="0"/>
        </a:xfrm>
      </p:grpSpPr>
      <p:sp>
        <p:nvSpPr>
          <p:cNvPr id="8" name="Title 1"/>
          <p:cNvSpPr>
            <a:spLocks noGrp="1"/>
          </p:cNvSpPr>
          <p:nvPr>
            <p:ph type="title"/>
          </p:nvPr>
        </p:nvSpPr>
        <p:spPr>
          <a:xfrm>
            <a:off x="457201" y="205979"/>
            <a:ext cx="8229600" cy="857250"/>
          </a:xfrm>
          <a:prstGeom prst="rect">
            <a:avLst/>
          </a:prstGeom>
        </p:spPr>
        <p:txBody>
          <a:bodyPr lIns="0" tIns="0" rIns="0" bIns="0" anchor="t" anchorCtr="0">
            <a:noAutofit/>
          </a:bodyPr>
          <a:lstStyle>
            <a:lvl1pPr algn="l">
              <a:defRPr sz="2800" b="0" i="0" baseline="0">
                <a:solidFill>
                  <a:schemeClr val="tx1"/>
                </a:solidFill>
                <a:latin typeface="Artifakt Element Book" charset="0"/>
                <a:cs typeface="Arial" pitchFamily="34" charset="0"/>
              </a:defRPr>
            </a:lvl1pPr>
          </a:lstStyle>
          <a:p>
            <a:r>
              <a:rPr lang="en-GB" dirty="0"/>
              <a:t>Click to edit Master title style</a:t>
            </a:r>
            <a:endParaRPr lang="en-US" dirty="0"/>
          </a:p>
        </p:txBody>
      </p:sp>
      <p:sp>
        <p:nvSpPr>
          <p:cNvPr id="13" name="Content Placeholder 2"/>
          <p:cNvSpPr>
            <a:spLocks noGrp="1"/>
          </p:cNvSpPr>
          <p:nvPr>
            <p:ph idx="17"/>
          </p:nvPr>
        </p:nvSpPr>
        <p:spPr>
          <a:xfrm>
            <a:off x="457203" y="1063231"/>
            <a:ext cx="4040187" cy="3575462"/>
          </a:xfrm>
          <a:prstGeom prst="rect">
            <a:avLst/>
          </a:prstGeom>
        </p:spPr>
        <p:txBody>
          <a:bodyPr lIns="73152" tIns="0" rIns="0" bIns="0">
            <a:noAutofit/>
          </a:bodyPr>
          <a:lstStyle>
            <a:lvl1pPr marL="411480" indent="-411480">
              <a:buClr>
                <a:schemeClr val="tx1"/>
              </a:buClr>
              <a:buSzPct val="100000"/>
              <a:buFont typeface="Wingdings" pitchFamily="2" charset="2"/>
              <a:buChar char="§"/>
              <a:defRPr sz="3200" b="0" i="0">
                <a:solidFill>
                  <a:schemeClr val="tx2"/>
                </a:solidFill>
                <a:latin typeface="Artifakt Element Book" charset="0"/>
                <a:cs typeface="Arial" pitchFamily="34" charset="0"/>
              </a:defRPr>
            </a:lvl1pPr>
            <a:lvl2pPr marL="1011920" indent="-292608">
              <a:buClr>
                <a:schemeClr val="tx1"/>
              </a:buClr>
              <a:buSzPct val="100000"/>
              <a:buFont typeface="Wingdings" pitchFamily="2" charset="2"/>
              <a:buChar char="§"/>
              <a:defRPr sz="2500" b="0" i="0">
                <a:solidFill>
                  <a:schemeClr val="tx2"/>
                </a:solidFill>
                <a:latin typeface="Artifakt Element Book" charset="0"/>
                <a:cs typeface="Arial" pitchFamily="34" charset="0"/>
              </a:defRPr>
            </a:lvl2pPr>
            <a:lvl3pPr marL="1344695" indent="-323971">
              <a:buClr>
                <a:schemeClr val="tx1"/>
              </a:buClr>
              <a:buSzPct val="100000"/>
              <a:buFont typeface="Wingdings" pitchFamily="2" charset="2"/>
              <a:buChar char="§"/>
              <a:defRPr sz="2200" b="0" i="0">
                <a:solidFill>
                  <a:schemeClr val="tx2"/>
                </a:solidFill>
                <a:latin typeface="Artifakt Element Book" charset="0"/>
                <a:cs typeface="Arial" pitchFamily="34" charset="0"/>
              </a:defRPr>
            </a:lvl3pPr>
            <a:lvl4pPr marL="1885453" indent="-323971">
              <a:buClr>
                <a:schemeClr val="tx1"/>
              </a:buClr>
              <a:buSzPct val="100000"/>
              <a:buFont typeface="Wingdings" pitchFamily="2" charset="2"/>
              <a:buChar char="§"/>
              <a:defRPr sz="1900" b="0" i="0">
                <a:solidFill>
                  <a:schemeClr val="tx2"/>
                </a:solidFill>
                <a:latin typeface="Artifakt Element Book" charset="0"/>
                <a:cs typeface="Arial" pitchFamily="34" charset="0"/>
              </a:defRPr>
            </a:lvl4pPr>
            <a:lvl5pPr marL="2390214" indent="-287974">
              <a:buClr>
                <a:schemeClr val="tx1"/>
              </a:buClr>
              <a:buSzPct val="100000"/>
              <a:buFont typeface="Wingdings" pitchFamily="2" charset="2"/>
              <a:buChar char="§"/>
              <a:defRPr sz="1700" b="0" i="0">
                <a:solidFill>
                  <a:schemeClr val="tx2"/>
                </a:solidFill>
                <a:latin typeface="Artifakt Element Book" charset="0"/>
                <a:cs typeface="Arial"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Content Placeholder 2"/>
          <p:cNvSpPr>
            <a:spLocks noGrp="1"/>
          </p:cNvSpPr>
          <p:nvPr>
            <p:ph idx="18"/>
          </p:nvPr>
        </p:nvSpPr>
        <p:spPr>
          <a:xfrm>
            <a:off x="4646615" y="1063230"/>
            <a:ext cx="4040187" cy="3575461"/>
          </a:xfrm>
          <a:prstGeom prst="rect">
            <a:avLst/>
          </a:prstGeom>
        </p:spPr>
        <p:txBody>
          <a:bodyPr lIns="73152" tIns="73152" rIns="0" bIns="0">
            <a:noAutofit/>
          </a:bodyPr>
          <a:lstStyle>
            <a:lvl1pPr marL="320040" indent="-320040">
              <a:buClr>
                <a:schemeClr val="tx1"/>
              </a:buClr>
              <a:buSzPct val="100000"/>
              <a:buFont typeface="Wingdings" charset="2"/>
              <a:buChar char="§"/>
              <a:defRPr sz="2200" b="0" i="0">
                <a:solidFill>
                  <a:schemeClr val="tx2"/>
                </a:solidFill>
                <a:latin typeface="Artifakt Element Book" charset="0"/>
                <a:cs typeface="Arial" pitchFamily="34" charset="0"/>
              </a:defRPr>
            </a:lvl1pPr>
            <a:lvl2pPr marL="831936" indent="-292608">
              <a:buClr>
                <a:schemeClr val="tx1"/>
              </a:buClr>
              <a:buSzPct val="100000"/>
              <a:buFont typeface="Wingdings" charset="2"/>
              <a:buChar char="§"/>
              <a:defRPr sz="1900" b="0" i="0">
                <a:solidFill>
                  <a:schemeClr val="tx2"/>
                </a:solidFill>
                <a:latin typeface="Artifakt Element Book" charset="0"/>
                <a:cs typeface="Arial" pitchFamily="34" charset="0"/>
              </a:defRPr>
            </a:lvl2pPr>
            <a:lvl3pPr marL="1279901" indent="-259176">
              <a:buClr>
                <a:schemeClr val="tx1"/>
              </a:buClr>
              <a:buSzPct val="100000"/>
              <a:buFont typeface="Wingdings" charset="2"/>
              <a:buChar char="§"/>
              <a:defRPr sz="1700" b="0" i="0">
                <a:solidFill>
                  <a:schemeClr val="tx2"/>
                </a:solidFill>
                <a:latin typeface="Artifakt Element Book" charset="0"/>
                <a:cs typeface="Arial" pitchFamily="34" charset="0"/>
              </a:defRPr>
            </a:lvl3pPr>
            <a:lvl4pPr marL="1791862" indent="-230379">
              <a:buClr>
                <a:schemeClr val="tx1"/>
              </a:buClr>
              <a:buSzPct val="100000"/>
              <a:buFont typeface="Wingdings" charset="2"/>
              <a:buChar char="§"/>
              <a:defRPr sz="1500" b="0" i="0">
                <a:solidFill>
                  <a:schemeClr val="tx2"/>
                </a:solidFill>
                <a:latin typeface="Artifakt Element Book" charset="0"/>
                <a:cs typeface="Arial" pitchFamily="34" charset="0"/>
              </a:defRPr>
            </a:lvl4pPr>
            <a:lvl5pPr marL="2303821" indent="-201582">
              <a:buClr>
                <a:schemeClr val="tx1"/>
              </a:buClr>
              <a:buSzPct val="100000"/>
              <a:buFont typeface="Wingdings" charset="2"/>
              <a:buChar char="§"/>
              <a:defRPr sz="1500" b="0" i="0">
                <a:solidFill>
                  <a:schemeClr val="tx2"/>
                </a:solidFill>
                <a:latin typeface="Artifakt Element Book" charset="0"/>
                <a:cs typeface="Arial"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947864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Orange background slide">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063231"/>
            <a:ext cx="8229644" cy="3575462"/>
          </a:xfrm>
          <a:prstGeom prst="rect">
            <a:avLst/>
          </a:prstGeom>
        </p:spPr>
        <p:txBody>
          <a:bodyPr lIns="73152" tIns="0" rIns="0" bIns="0">
            <a:noAutofit/>
          </a:bodyPr>
          <a:lstStyle>
            <a:lvl1pPr marL="0" indent="0">
              <a:buClr>
                <a:schemeClr val="tx1"/>
              </a:buClr>
              <a:buSzPct val="100000"/>
              <a:buFontTx/>
              <a:buNone/>
              <a:defRPr sz="3200" b="0" i="0">
                <a:solidFill>
                  <a:srgbClr val="FFFFFF"/>
                </a:solidFill>
                <a:latin typeface="Artifakt Element Book" charset="0"/>
                <a:cs typeface="Arial" pitchFamily="34" charset="0"/>
              </a:defRPr>
            </a:lvl1pPr>
            <a:lvl2pPr marL="1001162" indent="-457200">
              <a:buClrTx/>
              <a:buSzPct val="100000"/>
              <a:buFont typeface="Wingdings" charset="2"/>
              <a:buChar char="§"/>
              <a:defRPr sz="3200" b="0" i="0">
                <a:solidFill>
                  <a:srgbClr val="FFFFFF"/>
                </a:solidFill>
                <a:latin typeface="Artifakt Element Book" charset="0"/>
                <a:cs typeface="Arial" pitchFamily="34" charset="0"/>
              </a:defRPr>
            </a:lvl2pPr>
            <a:lvl3pPr marL="1020725" indent="0">
              <a:buClr>
                <a:schemeClr val="tx1"/>
              </a:buClr>
              <a:buSzPct val="100000"/>
              <a:buFontTx/>
              <a:buNone/>
              <a:defRPr sz="3200" b="0">
                <a:solidFill>
                  <a:srgbClr val="FFFFFF"/>
                </a:solidFill>
                <a:latin typeface="Frutiger Next LT W1G" pitchFamily="34" charset="0"/>
                <a:cs typeface="Arial" pitchFamily="34" charset="0"/>
              </a:defRPr>
            </a:lvl3pPr>
            <a:lvl4pPr marL="1561483" indent="0">
              <a:buClr>
                <a:schemeClr val="tx1"/>
              </a:buClr>
              <a:buSzPct val="100000"/>
              <a:buFontTx/>
              <a:buNone/>
              <a:defRPr sz="3200" b="0">
                <a:solidFill>
                  <a:srgbClr val="FFFFFF"/>
                </a:solidFill>
                <a:latin typeface="Frutiger Next LT W1G" pitchFamily="34" charset="0"/>
                <a:cs typeface="Arial" pitchFamily="34" charset="0"/>
              </a:defRPr>
            </a:lvl4pPr>
            <a:lvl5pPr marL="2102239" indent="0">
              <a:buClr>
                <a:schemeClr val="tx1"/>
              </a:buClr>
              <a:buSzPct val="100000"/>
              <a:buFontTx/>
              <a:buNone/>
              <a:defRPr sz="3200" b="0">
                <a:solidFill>
                  <a:srgbClr val="FFFFFF"/>
                </a:solidFill>
                <a:latin typeface="Frutiger Next LT W1G" pitchFamily="34" charset="0"/>
                <a:cs typeface="Arial" pitchFamily="34" charset="0"/>
              </a:defRPr>
            </a:lvl5pPr>
          </a:lstStyle>
          <a:p>
            <a:pPr lvl="0"/>
            <a:r>
              <a:rPr lang="en-GB" dirty="0"/>
              <a:t>Click to edit Master text styles</a:t>
            </a:r>
          </a:p>
          <a:p>
            <a:pPr lvl="1"/>
            <a:r>
              <a:rPr lang="en-GB" dirty="0"/>
              <a:t>Second level</a:t>
            </a:r>
          </a:p>
        </p:txBody>
      </p:sp>
      <p:sp>
        <p:nvSpPr>
          <p:cNvPr id="5" name="Title 1"/>
          <p:cNvSpPr>
            <a:spLocks noGrp="1"/>
          </p:cNvSpPr>
          <p:nvPr>
            <p:ph type="title"/>
          </p:nvPr>
        </p:nvSpPr>
        <p:spPr>
          <a:xfrm>
            <a:off x="457201" y="205979"/>
            <a:ext cx="8229600" cy="857250"/>
          </a:xfrm>
          <a:prstGeom prst="rect">
            <a:avLst/>
          </a:prstGeom>
        </p:spPr>
        <p:txBody>
          <a:bodyPr lIns="0" tIns="0" rIns="0" bIns="0" anchor="t" anchorCtr="0">
            <a:noAutofit/>
          </a:bodyPr>
          <a:lstStyle>
            <a:lvl1pPr algn="l">
              <a:defRPr sz="2800" b="0" i="0" baseline="0">
                <a:solidFill>
                  <a:srgbClr val="FFFFFF"/>
                </a:solidFill>
                <a:latin typeface="Artifakt Element Book" charset="0"/>
                <a:cs typeface="Arial" pitchFamily="34" charset="0"/>
              </a:defRPr>
            </a:lvl1pPr>
          </a:lstStyle>
          <a:p>
            <a:r>
              <a:rPr lang="en-GB" dirty="0"/>
              <a:t>Click to edit Master title style</a:t>
            </a:r>
            <a:endParaRPr lang="en-US" dirty="0"/>
          </a:p>
        </p:txBody>
      </p:sp>
      <p:sp>
        <p:nvSpPr>
          <p:cNvPr id="6" name="Rectangle 5"/>
          <p:cNvSpPr/>
          <p:nvPr userDrawn="1"/>
        </p:nvSpPr>
        <p:spPr>
          <a:xfrm>
            <a:off x="0" y="-50800"/>
            <a:ext cx="9144000" cy="4813300"/>
          </a:xfrm>
          <a:prstGeom prst="rect">
            <a:avLst/>
          </a:prstGeom>
          <a:solidFill>
            <a:srgbClr val="EE882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583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pic>
        <p:nvPicPr>
          <p:cNvPr id="3" name="Picture 2" descr="autodesk-logo-ppt.png"/>
          <p:cNvPicPr>
            <a:picLocks noChangeAspect="1"/>
          </p:cNvPicPr>
          <p:nvPr userDrawn="1"/>
        </p:nvPicPr>
        <p:blipFill>
          <a:blip r:embed="rId2" cstate="screen">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a:ext>
            </a:extLst>
          </a:blip>
          <a:stretch>
            <a:fillRect/>
          </a:stretch>
        </p:blipFill>
        <p:spPr>
          <a:xfrm>
            <a:off x="1600491" y="2077224"/>
            <a:ext cx="5943019" cy="989052"/>
          </a:xfrm>
          <a:prstGeom prst="rect">
            <a:avLst/>
          </a:prstGeom>
        </p:spPr>
      </p:pic>
    </p:spTree>
    <p:extLst>
      <p:ext uri="{BB962C8B-B14F-4D97-AF65-F5344CB8AC3E}">
        <p14:creationId xmlns:p14="http://schemas.microsoft.com/office/powerpoint/2010/main" val="448026170"/>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1 column)">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063231"/>
            <a:ext cx="8229644" cy="3575462"/>
          </a:xfrm>
          <a:prstGeom prst="rect">
            <a:avLst/>
          </a:prstGeom>
        </p:spPr>
        <p:txBody>
          <a:bodyPr lIns="73152" tIns="0" rIns="0" bIns="0">
            <a:noAutofit/>
          </a:bodyPr>
          <a:lstStyle>
            <a:lvl1pPr marL="411480" indent="-411480">
              <a:buClr>
                <a:schemeClr val="tx1"/>
              </a:buClr>
              <a:buSzPct val="100000"/>
              <a:buFont typeface="Wingdings" charset="2"/>
              <a:buChar char="§"/>
              <a:defRPr sz="3200" b="0" i="0">
                <a:solidFill>
                  <a:schemeClr val="tx2"/>
                </a:solidFill>
                <a:latin typeface="Artifakt Element Book" charset="0"/>
                <a:cs typeface="Arial" pitchFamily="34" charset="0"/>
              </a:defRPr>
            </a:lvl1pPr>
            <a:lvl2pPr marL="831936" indent="-287974">
              <a:buClr>
                <a:schemeClr val="tx1"/>
              </a:buClr>
              <a:buSzPct val="100000"/>
              <a:buFont typeface="Wingdings" charset="2"/>
              <a:buChar char="§"/>
              <a:defRPr sz="2500" b="0" i="0">
                <a:solidFill>
                  <a:schemeClr val="tx2"/>
                </a:solidFill>
                <a:latin typeface="Artifakt Element Book" charset="0"/>
                <a:cs typeface="Arial" pitchFamily="34" charset="0"/>
              </a:defRPr>
            </a:lvl2pPr>
            <a:lvl3pPr marL="1279901" indent="-259176">
              <a:buClr>
                <a:schemeClr val="tx1"/>
              </a:buClr>
              <a:buSzPct val="100000"/>
              <a:buFont typeface="Wingdings" charset="2"/>
              <a:buChar char="§"/>
              <a:defRPr sz="2200" b="0" i="0">
                <a:solidFill>
                  <a:schemeClr val="tx2"/>
                </a:solidFill>
                <a:latin typeface="Artifakt Element Book" charset="0"/>
                <a:cs typeface="Arial" pitchFamily="34" charset="0"/>
              </a:defRPr>
            </a:lvl3pPr>
            <a:lvl4pPr marL="1791862" indent="-230379">
              <a:buClr>
                <a:schemeClr val="tx1"/>
              </a:buClr>
              <a:buSzPct val="100000"/>
              <a:buFont typeface="Wingdings" charset="2"/>
              <a:buChar char="§"/>
              <a:defRPr sz="1900" b="0" i="0">
                <a:solidFill>
                  <a:schemeClr val="tx2"/>
                </a:solidFill>
                <a:latin typeface="Artifakt Element Book" charset="0"/>
                <a:cs typeface="Arial" pitchFamily="34" charset="0"/>
              </a:defRPr>
            </a:lvl4pPr>
            <a:lvl5pPr marL="2303821" indent="-201582">
              <a:buClr>
                <a:schemeClr val="tx1"/>
              </a:buClr>
              <a:buSzPct val="100000"/>
              <a:buFont typeface="Wingdings" charset="2"/>
              <a:buChar char="§"/>
              <a:defRPr sz="1700" b="0" i="0">
                <a:solidFill>
                  <a:schemeClr val="tx2"/>
                </a:solidFill>
                <a:latin typeface="Artifakt Element Book" charset="0"/>
                <a:cs typeface="Arial"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Title 1"/>
          <p:cNvSpPr>
            <a:spLocks noGrp="1"/>
          </p:cNvSpPr>
          <p:nvPr>
            <p:ph type="title"/>
          </p:nvPr>
        </p:nvSpPr>
        <p:spPr>
          <a:xfrm>
            <a:off x="457201" y="205979"/>
            <a:ext cx="8229600" cy="857250"/>
          </a:xfrm>
          <a:prstGeom prst="rect">
            <a:avLst/>
          </a:prstGeom>
        </p:spPr>
        <p:txBody>
          <a:bodyPr lIns="0" tIns="0" rIns="0" bIns="0" anchor="t" anchorCtr="0">
            <a:noAutofit/>
          </a:bodyPr>
          <a:lstStyle>
            <a:lvl1pPr algn="l">
              <a:defRPr sz="2800" b="0" i="0" baseline="0">
                <a:solidFill>
                  <a:schemeClr val="tx1"/>
                </a:solidFill>
                <a:latin typeface="Artifakt Element Book" charset="0"/>
                <a:cs typeface="Arial" pitchFamily="34" charset="0"/>
              </a:defRPr>
            </a:lvl1pPr>
          </a:lstStyle>
          <a:p>
            <a:r>
              <a:rPr lang="en-GB" dirty="0" smtClean="0"/>
              <a:t>Click to edit Master title style</a:t>
            </a:r>
            <a:endParaRPr lang="en-US" dirty="0"/>
          </a:p>
        </p:txBody>
      </p:sp>
      <p:sp>
        <p:nvSpPr>
          <p:cNvPr id="6" name="TextBox 5"/>
          <p:cNvSpPr txBox="1"/>
          <p:nvPr userDrawn="1"/>
        </p:nvSpPr>
        <p:spPr>
          <a:xfrm>
            <a:off x="3792592" y="4912175"/>
            <a:ext cx="1558815" cy="138499"/>
          </a:xfrm>
          <a:prstGeom prst="rect">
            <a:avLst/>
          </a:prstGeom>
          <a:noFill/>
        </p:spPr>
        <p:txBody>
          <a:bodyPr wrap="square" lIns="0" tIns="0" rIns="0" bIns="0" rtlCol="0">
            <a:spAutoFit/>
          </a:bodyPr>
          <a:lstStyle/>
          <a:p>
            <a:pPr algn="ctr"/>
            <a:r>
              <a:rPr lang="en-US" sz="900" b="0" i="0" dirty="0" smtClean="0">
                <a:solidFill>
                  <a:schemeClr val="bg2">
                    <a:lumMod val="75000"/>
                  </a:schemeClr>
                </a:solidFill>
                <a:latin typeface="Frutiger Next LT W1G" pitchFamily="34" charset="0"/>
                <a:cs typeface="Arial" pitchFamily="34" charset="0"/>
              </a:rPr>
              <a:t>© 2016 Autodesk</a:t>
            </a:r>
            <a:endParaRPr lang="en-US" sz="900" b="0" i="0" dirty="0">
              <a:solidFill>
                <a:schemeClr val="bg2">
                  <a:lumMod val="75000"/>
                </a:schemeClr>
              </a:solidFill>
              <a:latin typeface="Frutiger Next LT W1G" pitchFamily="34" charset="0"/>
              <a:cs typeface="Arial" pitchFamily="34" charset="0"/>
            </a:endParaRPr>
          </a:p>
        </p:txBody>
      </p:sp>
      <p:pic>
        <p:nvPicPr>
          <p:cNvPr id="7" name="Picture 6"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spTree>
    <p:extLst>
      <p:ext uri="{BB962C8B-B14F-4D97-AF65-F5344CB8AC3E}">
        <p14:creationId xmlns:p14="http://schemas.microsoft.com/office/powerpoint/2010/main" val="162204093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Image Full Screen with Credit Lin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2"/>
            <a:ext cx="9144000" cy="5143498"/>
          </a:xfrm>
          <a:prstGeom prst="rect">
            <a:avLst/>
          </a:prstGeom>
        </p:spPr>
        <p:txBody>
          <a:bodyPr lIns="0" tIns="457124" rIns="0" bIns="0" anchor="t" anchorCtr="0"/>
          <a:lstStyle>
            <a:lvl1pPr marL="0" indent="0" algn="ctr">
              <a:buNone/>
              <a:defRPr sz="1599" baseline="0">
                <a:solidFill>
                  <a:schemeClr val="bg2">
                    <a:lumMod val="75000"/>
                  </a:schemeClr>
                </a:solidFill>
                <a:latin typeface="Frutiger Next LT W1G" pitchFamily="34" charset="0"/>
                <a:cs typeface="Frutiger Next LT W1G"/>
              </a:defRPr>
            </a:lvl1pPr>
          </a:lstStyle>
          <a:p>
            <a:r>
              <a:rPr lang="en-US" dirty="0"/>
              <a:t>Picture slide</a:t>
            </a:r>
          </a:p>
          <a:p>
            <a:r>
              <a:rPr lang="en-US" dirty="0"/>
              <a:t>(drag and drop into place)</a:t>
            </a:r>
          </a:p>
        </p:txBody>
      </p:sp>
      <p:sp>
        <p:nvSpPr>
          <p:cNvPr id="10" name="Text Placeholder 9"/>
          <p:cNvSpPr>
            <a:spLocks noGrp="1"/>
          </p:cNvSpPr>
          <p:nvPr>
            <p:ph type="body" sz="quarter" idx="11" hasCustomPrompt="1"/>
          </p:nvPr>
        </p:nvSpPr>
        <p:spPr>
          <a:xfrm>
            <a:off x="150242" y="4785713"/>
            <a:ext cx="8779099" cy="261440"/>
          </a:xfrm>
          <a:prstGeom prst="rect">
            <a:avLst/>
          </a:prstGeom>
        </p:spPr>
        <p:txBody>
          <a:bodyPr vert="horz" lIns="0" tIns="0" rIns="0" bIns="0" anchor="b" anchorCtr="0"/>
          <a:lstStyle>
            <a:lvl1pPr marL="0" indent="0">
              <a:buNone/>
              <a:defRPr lang="en-US" sz="900" smtClean="0">
                <a:solidFill>
                  <a:schemeClr val="tx2"/>
                </a:solidFill>
                <a:latin typeface="Frutiger Next LT W1G" pitchFamily="34" charset="0"/>
                <a:cs typeface="Frutiger Next LT W1G"/>
              </a:defRPr>
            </a:lvl1pPr>
          </a:lstStyle>
          <a:p>
            <a:pPr lvl="0"/>
            <a:r>
              <a:rPr lang="en-US" dirty="0"/>
              <a:t>Insert image credit</a:t>
            </a:r>
          </a:p>
        </p:txBody>
      </p:sp>
    </p:spTree>
    <p:extLst>
      <p:ext uri="{BB962C8B-B14F-4D97-AF65-F5344CB8AC3E}">
        <p14:creationId xmlns:p14="http://schemas.microsoft.com/office/powerpoint/2010/main" val="1597396547"/>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2E3408B-3679-9D43-8FD1-E282DCD0B57A}"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11221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extBox 1"/>
          <p:cNvSpPr txBox="1"/>
          <p:nvPr userDrawn="1"/>
        </p:nvSpPr>
        <p:spPr>
          <a:xfrm>
            <a:off x="138114" y="4914124"/>
            <a:ext cx="1558815" cy="138499"/>
          </a:xfrm>
          <a:prstGeom prst="rect">
            <a:avLst/>
          </a:prstGeom>
          <a:noFill/>
        </p:spPr>
        <p:txBody>
          <a:bodyPr wrap="square" lIns="0" tIns="0" rIns="0" bIns="0" rtlCol="0">
            <a:spAutoFit/>
          </a:bodyPr>
          <a:lstStyle/>
          <a:p>
            <a:r>
              <a:rPr lang="en-US" sz="900" b="0" i="0" dirty="0">
                <a:solidFill>
                  <a:schemeClr val="bg2">
                    <a:lumMod val="65000"/>
                  </a:schemeClr>
                </a:solidFill>
                <a:latin typeface="Frutiger Next LT W1G" pitchFamily="34" charset="0"/>
                <a:cs typeface="Arial" pitchFamily="34" charset="0"/>
              </a:rPr>
              <a:t>© 2015 Autodesk</a:t>
            </a:r>
          </a:p>
        </p:txBody>
      </p:sp>
      <p:pic>
        <p:nvPicPr>
          <p:cNvPr id="3" name="Picture 2" descr="autodesk-logo-rgb-color-logo-black-text-larg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07363" y="4907758"/>
            <a:ext cx="1050386" cy="176093"/>
          </a:xfrm>
          <a:prstGeom prst="rect">
            <a:avLst/>
          </a:prstGeom>
        </p:spPr>
      </p:pic>
    </p:spTree>
    <p:extLst>
      <p:ext uri="{BB962C8B-B14F-4D97-AF65-F5344CB8AC3E}">
        <p14:creationId xmlns:p14="http://schemas.microsoft.com/office/powerpoint/2010/main" val="13738183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7211EB9-0508-5948-AA4F-78BC5575DBB0}"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F89F1B-D888-F040-AD60-7EDA99118E69}" type="slidenum">
              <a:rPr lang="en-US" smtClean="0"/>
              <a:t>‹#›</a:t>
            </a:fld>
            <a:endParaRPr lang="en-US"/>
          </a:p>
        </p:txBody>
      </p:sp>
    </p:spTree>
    <p:extLst>
      <p:ext uri="{BB962C8B-B14F-4D97-AF65-F5344CB8AC3E}">
        <p14:creationId xmlns:p14="http://schemas.microsoft.com/office/powerpoint/2010/main" val="19149475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7211EB9-0508-5948-AA4F-78BC5575DBB0}"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F89F1B-D888-F040-AD60-7EDA99118E69}" type="slidenum">
              <a:rPr lang="en-US" smtClean="0"/>
              <a:t>‹#›</a:t>
            </a:fld>
            <a:endParaRPr lang="en-US"/>
          </a:p>
        </p:txBody>
      </p:sp>
    </p:spTree>
    <p:extLst>
      <p:ext uri="{BB962C8B-B14F-4D97-AF65-F5344CB8AC3E}">
        <p14:creationId xmlns:p14="http://schemas.microsoft.com/office/powerpoint/2010/main" val="1854838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7211EB9-0508-5948-AA4F-78BC5575DBB0}"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F89F1B-D888-F040-AD60-7EDA99118E69}" type="slidenum">
              <a:rPr lang="en-US" smtClean="0"/>
              <a:t>‹#›</a:t>
            </a:fld>
            <a:endParaRPr lang="en-US"/>
          </a:p>
        </p:txBody>
      </p:sp>
    </p:spTree>
    <p:extLst>
      <p:ext uri="{BB962C8B-B14F-4D97-AF65-F5344CB8AC3E}">
        <p14:creationId xmlns:p14="http://schemas.microsoft.com/office/powerpoint/2010/main" val="14278413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28650" y="1370013"/>
            <a:ext cx="3867150" cy="32623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370013"/>
            <a:ext cx="3867150" cy="32623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7211EB9-0508-5948-AA4F-78BC5575DBB0}"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F89F1B-D888-F040-AD60-7EDA99118E69}" type="slidenum">
              <a:rPr lang="en-US" smtClean="0"/>
              <a:t>‹#›</a:t>
            </a:fld>
            <a:endParaRPr lang="en-US"/>
          </a:p>
        </p:txBody>
      </p:sp>
    </p:spTree>
    <p:extLst>
      <p:ext uri="{BB962C8B-B14F-4D97-AF65-F5344CB8AC3E}">
        <p14:creationId xmlns:p14="http://schemas.microsoft.com/office/powerpoint/2010/main" val="17475331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GB"/>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7211EB9-0508-5948-AA4F-78BC5575DBB0}" type="datetimeFigureOut">
              <a:rPr lang="en-US" smtClean="0"/>
              <a:t>10/7/2016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F89F1B-D888-F040-AD60-7EDA99118E69}" type="slidenum">
              <a:rPr lang="en-US" smtClean="0"/>
              <a:t>‹#›</a:t>
            </a:fld>
            <a:endParaRPr lang="en-US"/>
          </a:p>
        </p:txBody>
      </p:sp>
    </p:spTree>
    <p:extLst>
      <p:ext uri="{BB962C8B-B14F-4D97-AF65-F5344CB8AC3E}">
        <p14:creationId xmlns:p14="http://schemas.microsoft.com/office/powerpoint/2010/main" val="18036318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7211EB9-0508-5948-AA4F-78BC5575DBB0}" type="datetimeFigureOut">
              <a:rPr lang="en-US" smtClean="0"/>
              <a:t>10/7/2016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F89F1B-D888-F040-AD60-7EDA99118E69}" type="slidenum">
              <a:rPr lang="en-US" smtClean="0"/>
              <a:t>‹#›</a:t>
            </a:fld>
            <a:endParaRPr lang="en-US"/>
          </a:p>
        </p:txBody>
      </p:sp>
    </p:spTree>
    <p:extLst>
      <p:ext uri="{BB962C8B-B14F-4D97-AF65-F5344CB8AC3E}">
        <p14:creationId xmlns:p14="http://schemas.microsoft.com/office/powerpoint/2010/main" val="19082877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211EB9-0508-5948-AA4F-78BC5575DBB0}" type="datetimeFigureOut">
              <a:rPr lang="en-US" smtClean="0"/>
              <a:t>10/7/2016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F89F1B-D888-F040-AD60-7EDA99118E69}" type="slidenum">
              <a:rPr lang="en-US" smtClean="0"/>
              <a:t>‹#›</a:t>
            </a:fld>
            <a:endParaRPr lang="en-US"/>
          </a:p>
        </p:txBody>
      </p:sp>
    </p:spTree>
    <p:extLst>
      <p:ext uri="{BB962C8B-B14F-4D97-AF65-F5344CB8AC3E}">
        <p14:creationId xmlns:p14="http://schemas.microsoft.com/office/powerpoint/2010/main" val="20709425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7211EB9-0508-5948-AA4F-78BC5575DBB0}"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F89F1B-D888-F040-AD60-7EDA99118E69}" type="slidenum">
              <a:rPr lang="en-US" smtClean="0"/>
              <a:t>‹#›</a:t>
            </a:fld>
            <a:endParaRPr lang="en-US"/>
          </a:p>
        </p:txBody>
      </p:sp>
    </p:spTree>
    <p:extLst>
      <p:ext uri="{BB962C8B-B14F-4D97-AF65-F5344CB8AC3E}">
        <p14:creationId xmlns:p14="http://schemas.microsoft.com/office/powerpoint/2010/main" val="20639541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7211EB9-0508-5948-AA4F-78BC5575DBB0}"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F89F1B-D888-F040-AD60-7EDA99118E69}" type="slidenum">
              <a:rPr lang="en-US" smtClean="0"/>
              <a:t>‹#›</a:t>
            </a:fld>
            <a:endParaRPr lang="en-US"/>
          </a:p>
        </p:txBody>
      </p:sp>
    </p:spTree>
    <p:extLst>
      <p:ext uri="{BB962C8B-B14F-4D97-AF65-F5344CB8AC3E}">
        <p14:creationId xmlns:p14="http://schemas.microsoft.com/office/powerpoint/2010/main" val="573444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GB"/>
              <a:t>Click to edit Master title style</a:t>
            </a:r>
            <a:endParaRPr lang="en-US"/>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2E3408B-3679-9D43-8FD1-E282DCD0B57A}" type="datetimeFigureOut">
              <a:rPr lang="en-US" smtClean="0"/>
              <a:t>10/7/2016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9935995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7211EB9-0508-5948-AA4F-78BC5575DBB0}"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F89F1B-D888-F040-AD60-7EDA99118E69}" type="slidenum">
              <a:rPr lang="en-US" smtClean="0"/>
              <a:t>‹#›</a:t>
            </a:fld>
            <a:endParaRPr lang="en-US"/>
          </a:p>
        </p:txBody>
      </p:sp>
    </p:spTree>
    <p:extLst>
      <p:ext uri="{BB962C8B-B14F-4D97-AF65-F5344CB8AC3E}">
        <p14:creationId xmlns:p14="http://schemas.microsoft.com/office/powerpoint/2010/main" val="21143015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7211EB9-0508-5948-AA4F-78BC5575DBB0}"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F89F1B-D888-F040-AD60-7EDA99118E69}" type="slidenum">
              <a:rPr lang="en-US" smtClean="0"/>
              <a:t>‹#›</a:t>
            </a:fld>
            <a:endParaRPr lang="en-US"/>
          </a:p>
        </p:txBody>
      </p:sp>
    </p:spTree>
    <p:extLst>
      <p:ext uri="{BB962C8B-B14F-4D97-AF65-F5344CB8AC3E}">
        <p14:creationId xmlns:p14="http://schemas.microsoft.com/office/powerpoint/2010/main" val="654412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2E3408B-3679-9D43-8FD1-E282DCD0B57A}" type="datetimeFigureOut">
              <a:rPr lang="en-US" smtClean="0"/>
              <a:t>10/7/2016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594545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E3408B-3679-9D43-8FD1-E282DCD0B57A}" type="datetimeFigureOut">
              <a:rPr lang="en-US" smtClean="0"/>
              <a:t>10/7/2016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287716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E3408B-3679-9D43-8FD1-E282DCD0B57A}"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66754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E3408B-3679-9D43-8FD1-E282DCD0B57A}"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AB8FE1-C945-E144-9884-717E492734E1}" type="slidenum">
              <a:rPr lang="en-US" smtClean="0"/>
              <a:t>‹#›</a:t>
            </a:fld>
            <a:endParaRPr lang="en-US"/>
          </a:p>
        </p:txBody>
      </p:sp>
    </p:spTree>
    <p:extLst>
      <p:ext uri="{BB962C8B-B14F-4D97-AF65-F5344CB8AC3E}">
        <p14:creationId xmlns:p14="http://schemas.microsoft.com/office/powerpoint/2010/main" val="1732649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2E3408B-3679-9D43-8FD1-E282DCD0B57A}" type="datetimeFigureOut">
              <a:rPr lang="en-US" smtClean="0"/>
              <a:t>10/7/2016</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E8AB8FE1-C945-E144-9884-717E492734E1}" type="slidenum">
              <a:rPr lang="en-US" smtClean="0"/>
              <a:t>‹#›</a:t>
            </a:fld>
            <a:endParaRPr lang="en-US"/>
          </a:p>
        </p:txBody>
      </p:sp>
      <p:sp>
        <p:nvSpPr>
          <p:cNvPr id="7" name="TextBox 6"/>
          <p:cNvSpPr txBox="1"/>
          <p:nvPr userDrawn="1"/>
        </p:nvSpPr>
        <p:spPr>
          <a:xfrm>
            <a:off x="3792592" y="4912175"/>
            <a:ext cx="1558815" cy="138499"/>
          </a:xfrm>
          <a:prstGeom prst="rect">
            <a:avLst/>
          </a:prstGeom>
          <a:noFill/>
        </p:spPr>
        <p:txBody>
          <a:bodyPr wrap="square" lIns="0" tIns="0" rIns="0" bIns="0" rtlCol="0">
            <a:spAutoFit/>
          </a:bodyPr>
          <a:lstStyle/>
          <a:p>
            <a:pPr algn="ctr"/>
            <a:r>
              <a:rPr lang="en-US" sz="900" b="0" i="0" dirty="0">
                <a:solidFill>
                  <a:schemeClr val="bg2">
                    <a:lumMod val="75000"/>
                  </a:schemeClr>
                </a:solidFill>
                <a:latin typeface="Frutiger Next LT W1G" pitchFamily="34" charset="0"/>
                <a:cs typeface="Arial" pitchFamily="34" charset="0"/>
              </a:rPr>
              <a:t>© 2016 Autodesk</a:t>
            </a:r>
          </a:p>
        </p:txBody>
      </p:sp>
      <p:pic>
        <p:nvPicPr>
          <p:cNvPr id="8" name="Picture 7" descr="autodesk-logo-rgb-color-logo-black-text-large.pn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9" name="Picture 8"/>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spTree>
    <p:extLst>
      <p:ext uri="{BB962C8B-B14F-4D97-AF65-F5344CB8AC3E}">
        <p14:creationId xmlns:p14="http://schemas.microsoft.com/office/powerpoint/2010/main" val="1434310524"/>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1"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694" r:id="rId21"/>
    <p:sldLayoutId id="2147483692" r:id="rId22"/>
  </p:sldLayoutIdLst>
  <p:txStyles>
    <p:titleStyle>
      <a:lvl1pPr algn="l" defTabSz="914400" rtl="0" eaLnBrk="1" latinLnBrk="0" hangingPunct="1">
        <a:lnSpc>
          <a:spcPct val="90000"/>
        </a:lnSpc>
        <a:spcBef>
          <a:spcPct val="0"/>
        </a:spcBef>
        <a:buNone/>
        <a:defRPr sz="2800" kern="1200" baseline="0">
          <a:solidFill>
            <a:schemeClr val="tx1"/>
          </a:solidFill>
          <a:latin typeface="Artifakt Element Medium"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Artifakt Element Book"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Artifakt Element Book"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Artifakt Element Book"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Artifakt Element Book"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Artifakt Element Book"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2E3408B-3679-9D43-8FD1-E282DCD0B57A}" type="datetimeFigureOut">
              <a:rPr lang="en-US" smtClean="0"/>
              <a:t>10/7/2016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8AB8FE1-C945-E144-9884-717E492734E1}" type="slidenum">
              <a:rPr lang="en-US" smtClean="0"/>
              <a:t>‹#›</a:t>
            </a:fld>
            <a:endParaRPr lang="en-US"/>
          </a:p>
        </p:txBody>
      </p:sp>
    </p:spTree>
    <p:extLst>
      <p:ext uri="{BB962C8B-B14F-4D97-AF65-F5344CB8AC3E}">
        <p14:creationId xmlns:p14="http://schemas.microsoft.com/office/powerpoint/2010/main" val="156595596"/>
      </p:ext>
    </p:extLst>
  </p:cSld>
  <p:clrMap bg1="lt1" tx1="dk1" bg2="lt2" tx2="dk2" accent1="accent1" accent2="accent2" accent3="accent3" accent4="accent4" accent5="accent5" accent6="accent6" hlink="hlink" folHlink="folHlink"/>
  <p:sldLayoutIdLst>
    <p:sldLayoutId id="2147484783" r:id="rId1"/>
    <p:sldLayoutId id="2147484784" r:id="rId2"/>
    <p:sldLayoutId id="2147484785" r:id="rId3"/>
    <p:sldLayoutId id="2147484786" r:id="rId4"/>
    <p:sldLayoutId id="2147484787" r:id="rId5"/>
    <p:sldLayoutId id="2147484788" r:id="rId6"/>
    <p:sldLayoutId id="2147484789" r:id="rId7"/>
    <p:sldLayoutId id="2147484790" r:id="rId8"/>
    <p:sldLayoutId id="2147484791" r:id="rId9"/>
    <p:sldLayoutId id="2147484792" r:id="rId10"/>
    <p:sldLayoutId id="2147484793" r:id="rId11"/>
    <p:sldLayoutId id="2147484794" r:id="rId12"/>
    <p:sldLayoutId id="2147484797" r:id="rId13"/>
    <p:sldLayoutId id="2147484802" r:id="rId14"/>
    <p:sldLayoutId id="2147484804" r:id="rId15"/>
    <p:sldLayoutId id="2147484818" r:id="rId16"/>
    <p:sldLayoutId id="2147484819" r:id="rId17"/>
    <p:sldLayoutId id="2147484820"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7211EB9-0508-5948-AA4F-78BC5575DBB0}" type="datetimeFigureOut">
              <a:rPr lang="en-US" smtClean="0"/>
              <a:t>10/7/2016</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EF89F1B-D888-F040-AD60-7EDA99118E69}" type="slidenum">
              <a:rPr lang="en-US" smtClean="0"/>
              <a:t>‹#›</a:t>
            </a:fld>
            <a:endParaRPr lang="en-US"/>
          </a:p>
        </p:txBody>
      </p:sp>
    </p:spTree>
    <p:extLst>
      <p:ext uri="{BB962C8B-B14F-4D97-AF65-F5344CB8AC3E}">
        <p14:creationId xmlns:p14="http://schemas.microsoft.com/office/powerpoint/2010/main" val="41384671"/>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hyperlink" Target="http://developer.autodesk.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8.xml"/><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5.xml"/><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5.xml"/><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5.xml"/><Relationship Id="rId5" Type="http://schemas.openxmlformats.org/officeDocument/2006/relationships/image" Target="../media/image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5.xml"/><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5.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9.xml"/><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image" Target="../media/image35.jpeg"/><Relationship Id="rId4" Type="http://schemas.openxmlformats.org/officeDocument/2006/relationships/hyperlink" Target="http://vrok.it/"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0.xml"/><Relationship Id="rId6" Type="http://schemas.openxmlformats.org/officeDocument/2006/relationships/image" Target="../media/image38.png"/><Relationship Id="rId5" Type="http://schemas.microsoft.com/office/2007/relationships/hdphoto" Target="../media/hdphoto2.wdp"/><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latin typeface="Artifakt LegendOfc" charset="0"/>
                <a:ea typeface="Artifakt LegendOfc" charset="0"/>
                <a:cs typeface="Artifakt LegendOfc" charset="0"/>
              </a:rPr>
              <a:t>Cyrille Fauvel</a:t>
            </a:r>
            <a:endParaRPr lang="en-US" dirty="0">
              <a:latin typeface="Artifakt LegendOfc" charset="0"/>
              <a:ea typeface="Artifakt LegendOfc" charset="0"/>
              <a:cs typeface="Artifakt LegendOfc" charset="0"/>
            </a:endParaRPr>
          </a:p>
        </p:txBody>
      </p:sp>
      <p:sp>
        <p:nvSpPr>
          <p:cNvPr id="4" name="Text Placeholder 3"/>
          <p:cNvSpPr>
            <a:spLocks noGrp="1"/>
          </p:cNvSpPr>
          <p:nvPr>
            <p:ph type="body" sz="quarter" idx="13"/>
          </p:nvPr>
        </p:nvSpPr>
        <p:spPr/>
        <p:txBody>
          <a:bodyPr/>
          <a:lstStyle/>
          <a:p>
            <a:r>
              <a:rPr lang="en-US" dirty="0">
                <a:latin typeface="Artifakt LegendOfc" charset="0"/>
                <a:ea typeface="Artifakt LegendOfc" charset="0"/>
                <a:cs typeface="Artifakt LegendOfc" charset="0"/>
              </a:rPr>
              <a:t>Developer </a:t>
            </a:r>
            <a:r>
              <a:rPr lang="en-US" dirty="0" smtClean="0">
                <a:latin typeface="Artifakt LegendOfc" charset="0"/>
                <a:ea typeface="Artifakt LegendOfc" charset="0"/>
                <a:cs typeface="Artifakt LegendOfc" charset="0"/>
              </a:rPr>
              <a:t>Advocate</a:t>
            </a:r>
            <a:endParaRPr lang="en-US" dirty="0">
              <a:latin typeface="Artifakt LegendOfc" charset="0"/>
              <a:ea typeface="Artifakt LegendOfc" charset="0"/>
              <a:cs typeface="Artifakt LegendOfc" charset="0"/>
            </a:endParaRPr>
          </a:p>
        </p:txBody>
      </p:sp>
      <p:sp>
        <p:nvSpPr>
          <p:cNvPr id="2" name="Text Placeholder 1"/>
          <p:cNvSpPr>
            <a:spLocks noGrp="1"/>
          </p:cNvSpPr>
          <p:nvPr>
            <p:ph type="body" sz="quarter" idx="10"/>
          </p:nvPr>
        </p:nvSpPr>
        <p:spPr/>
        <p:txBody>
          <a:bodyPr/>
          <a:lstStyle/>
          <a:p>
            <a:r>
              <a:rPr lang="en-US" sz="2800" b="1" dirty="0"/>
              <a:t>Forge </a:t>
            </a:r>
            <a:r>
              <a:rPr lang="en-US" sz="2800" b="1" dirty="0" smtClean="0"/>
              <a:t>your </a:t>
            </a:r>
            <a:r>
              <a:rPr lang="en-US" sz="2800" b="1" dirty="0"/>
              <a:t>AR/VR </a:t>
            </a:r>
            <a:r>
              <a:rPr lang="en-US" sz="2800" b="1" dirty="0" smtClean="0"/>
              <a:t>Content</a:t>
            </a:r>
          </a:p>
        </p:txBody>
      </p:sp>
    </p:spTree>
    <p:extLst>
      <p:ext uri="{BB962C8B-B14F-4D97-AF65-F5344CB8AC3E}">
        <p14:creationId xmlns:p14="http://schemas.microsoft.com/office/powerpoint/2010/main" val="363762157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Forge API</a:t>
            </a:r>
            <a:r>
              <a:rPr lang="en-US" dirty="0" smtClean="0"/>
              <a:t> </a:t>
            </a:r>
            <a:r>
              <a:rPr lang="en-US" dirty="0" smtClean="0"/>
              <a:t>launched </a:t>
            </a:r>
            <a:r>
              <a:rPr lang="en-US" dirty="0" smtClean="0"/>
              <a:t>in June</a:t>
            </a:r>
            <a:endParaRPr lang="en-US" dirty="0"/>
          </a:p>
        </p:txBody>
      </p:sp>
      <p:sp>
        <p:nvSpPr>
          <p:cNvPr id="3" name="Content Placeholder 2"/>
          <p:cNvSpPr>
            <a:spLocks noGrp="1"/>
          </p:cNvSpPr>
          <p:nvPr>
            <p:ph idx="1"/>
          </p:nvPr>
        </p:nvSpPr>
        <p:spPr/>
        <p:txBody>
          <a:bodyPr>
            <a:normAutofit fontScale="62500" lnSpcReduction="20000"/>
          </a:bodyPr>
          <a:lstStyle/>
          <a:p>
            <a:r>
              <a:rPr lang="en-US" dirty="0"/>
              <a:t>Launched </a:t>
            </a:r>
          </a:p>
          <a:p>
            <a:pPr lvl="1"/>
            <a:r>
              <a:rPr lang="en-US" dirty="0"/>
              <a:t>Authentication </a:t>
            </a:r>
          </a:p>
          <a:p>
            <a:pPr lvl="1"/>
            <a:r>
              <a:rPr lang="en-US" dirty="0"/>
              <a:t>Data Management API </a:t>
            </a:r>
          </a:p>
          <a:p>
            <a:pPr lvl="1"/>
            <a:r>
              <a:rPr lang="en-US" dirty="0">
                <a:solidFill>
                  <a:srgbClr val="FF0000"/>
                </a:solidFill>
              </a:rPr>
              <a:t>Model Derivative API </a:t>
            </a:r>
            <a:r>
              <a:rPr lang="en-US" dirty="0" smtClean="0"/>
              <a:t>-&gt; More format coming</a:t>
            </a:r>
            <a:endParaRPr lang="en-US" dirty="0"/>
          </a:p>
          <a:p>
            <a:pPr lvl="1"/>
            <a:r>
              <a:rPr lang="en-US" dirty="0"/>
              <a:t>Viewer </a:t>
            </a:r>
          </a:p>
          <a:p>
            <a:pPr lvl="1"/>
            <a:r>
              <a:rPr lang="en-US" dirty="0"/>
              <a:t>Design Automation API </a:t>
            </a:r>
          </a:p>
          <a:p>
            <a:r>
              <a:rPr lang="en-US" dirty="0"/>
              <a:t>Review Queue </a:t>
            </a:r>
          </a:p>
          <a:p>
            <a:pPr lvl="1"/>
            <a:r>
              <a:rPr lang="en-US" dirty="0"/>
              <a:t>3D Print API </a:t>
            </a:r>
          </a:p>
          <a:p>
            <a:pPr lvl="1"/>
            <a:r>
              <a:rPr lang="en-US" dirty="0"/>
              <a:t>BIM 360 API </a:t>
            </a:r>
          </a:p>
          <a:p>
            <a:pPr lvl="1"/>
            <a:r>
              <a:rPr lang="en-US" dirty="0"/>
              <a:t>Issues API </a:t>
            </a:r>
          </a:p>
          <a:p>
            <a:pPr lvl="1"/>
            <a:r>
              <a:rPr lang="en-US" dirty="0">
                <a:solidFill>
                  <a:srgbClr val="FF0000"/>
                </a:solidFill>
              </a:rPr>
              <a:t>Reality Capture API </a:t>
            </a:r>
          </a:p>
          <a:p>
            <a:pPr lvl="1"/>
            <a:r>
              <a:rPr lang="en-US" dirty="0"/>
              <a:t>Fusion Connect API </a:t>
            </a:r>
          </a:p>
          <a:p>
            <a:pPr lvl="1"/>
            <a:r>
              <a:rPr lang="en-US" dirty="0" smtClean="0"/>
              <a:t>Data Management enhancements</a:t>
            </a:r>
            <a:endParaRPr lang="en-US" dirty="0"/>
          </a:p>
          <a:p>
            <a:endParaRPr lang="en-US" dirty="0"/>
          </a:p>
        </p:txBody>
      </p:sp>
    </p:spTree>
    <p:extLst>
      <p:ext uri="{BB962C8B-B14F-4D97-AF65-F5344CB8AC3E}">
        <p14:creationId xmlns:p14="http://schemas.microsoft.com/office/powerpoint/2010/main" val="2406065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126"/>
            <a:ext cx="9144000" cy="4737100"/>
          </a:xfrm>
          <a:prstGeom prst="rect">
            <a:avLst/>
          </a:prstGeom>
        </p:spPr>
      </p:pic>
      <p:sp>
        <p:nvSpPr>
          <p:cNvPr id="2" name="Title 1"/>
          <p:cNvSpPr>
            <a:spLocks noGrp="1"/>
          </p:cNvSpPr>
          <p:nvPr>
            <p:ph type="title"/>
          </p:nvPr>
        </p:nvSpPr>
        <p:spPr/>
        <p:txBody>
          <a:bodyPr/>
          <a:lstStyle/>
          <a:p>
            <a:r>
              <a:rPr lang="en-US" dirty="0"/>
              <a:t>Model Derivative API</a:t>
            </a:r>
            <a:br>
              <a:rPr lang="en-US" dirty="0"/>
            </a:br>
            <a:r>
              <a:rPr lang="en-US" altLang="zh-CN" dirty="0" smtClean="0">
                <a:solidFill>
                  <a:srgbClr val="EE8822"/>
                </a:solidFill>
                <a:latin typeface="Artifakt LegendOfc" charset="0"/>
                <a:ea typeface="Artifakt LegendOfc" charset="0"/>
                <a:cs typeface="Artifakt LegendOfc" charset="0"/>
              </a:rPr>
              <a:t>POST</a:t>
            </a:r>
            <a:r>
              <a:rPr lang="zh-CN" altLang="en-US" dirty="0" smtClean="0">
                <a:solidFill>
                  <a:srgbClr val="EE8822"/>
                </a:solidFill>
                <a:latin typeface="Artifakt LegendOfc" charset="0"/>
                <a:ea typeface="Artifakt LegendOfc" charset="0"/>
                <a:cs typeface="Artifakt LegendOfc" charset="0"/>
              </a:rPr>
              <a:t> </a:t>
            </a:r>
            <a:r>
              <a:rPr lang="en-US" altLang="zh-CN" dirty="0">
                <a:solidFill>
                  <a:srgbClr val="EE8822"/>
                </a:solidFill>
                <a:latin typeface="Artifakt LegendOfc" charset="0"/>
                <a:ea typeface="Artifakt LegendOfc" charset="0"/>
                <a:cs typeface="Artifakt LegendOfc" charset="0"/>
              </a:rPr>
              <a:t>a</a:t>
            </a:r>
            <a:r>
              <a:rPr lang="zh-CN" altLang="en-US" dirty="0">
                <a:solidFill>
                  <a:srgbClr val="EE8822"/>
                </a:solidFill>
                <a:latin typeface="Artifakt LegendOfc" charset="0"/>
                <a:ea typeface="Artifakt LegendOfc" charset="0"/>
                <a:cs typeface="Artifakt LegendOfc" charset="0"/>
              </a:rPr>
              <a:t> </a:t>
            </a:r>
            <a:r>
              <a:rPr lang="en-US" altLang="zh-CN" dirty="0">
                <a:solidFill>
                  <a:srgbClr val="EE8822"/>
                </a:solidFill>
                <a:latin typeface="Artifakt LegendOfc" charset="0"/>
                <a:ea typeface="Artifakt LegendOfc" charset="0"/>
                <a:cs typeface="Artifakt LegendOfc" charset="0"/>
              </a:rPr>
              <a:t>translation</a:t>
            </a:r>
            <a:r>
              <a:rPr lang="zh-CN" altLang="en-US" dirty="0">
                <a:solidFill>
                  <a:srgbClr val="EE8822"/>
                </a:solidFill>
                <a:latin typeface="Artifakt LegendOfc" charset="0"/>
                <a:ea typeface="Artifakt LegendOfc" charset="0"/>
                <a:cs typeface="Artifakt LegendOfc" charset="0"/>
              </a:rPr>
              <a:t> </a:t>
            </a:r>
            <a:r>
              <a:rPr lang="en-US" altLang="zh-CN" dirty="0">
                <a:solidFill>
                  <a:srgbClr val="EE8822"/>
                </a:solidFill>
                <a:latin typeface="Artifakt LegendOfc" charset="0"/>
                <a:ea typeface="Artifakt LegendOfc" charset="0"/>
                <a:cs typeface="Artifakt LegendOfc" charset="0"/>
              </a:rPr>
              <a:t>job</a:t>
            </a:r>
            <a:endParaRPr lang="en-US" dirty="0">
              <a:solidFill>
                <a:srgbClr val="EE8822"/>
              </a:solidFill>
              <a:latin typeface="Artifakt LegendOfc" charset="0"/>
              <a:ea typeface="Artifakt LegendOfc" charset="0"/>
              <a:cs typeface="Artifakt LegendOfc" charset="0"/>
            </a:endParaRPr>
          </a:p>
        </p:txBody>
      </p:sp>
      <p:sp>
        <p:nvSpPr>
          <p:cNvPr id="3" name="Content Placeholder 2"/>
          <p:cNvSpPr>
            <a:spLocks noGrp="1"/>
          </p:cNvSpPr>
          <p:nvPr>
            <p:ph idx="17"/>
          </p:nvPr>
        </p:nvSpPr>
        <p:spPr>
          <a:xfrm>
            <a:off x="457203" y="1219081"/>
            <a:ext cx="4040187" cy="3419611"/>
          </a:xfrm>
        </p:spPr>
        <p:txBody>
          <a:bodyPr/>
          <a:lstStyle/>
          <a:p>
            <a:pPr marL="0" indent="0">
              <a:buNone/>
            </a:pPr>
            <a:r>
              <a:rPr lang="en-US" altLang="zh-CN" dirty="0">
                <a:solidFill>
                  <a:srgbClr val="192E45"/>
                </a:solidFill>
                <a:latin typeface="Artifakt LegendOfc" charset="0"/>
                <a:ea typeface="Artifakt LegendOfc" charset="0"/>
                <a:cs typeface="Artifakt LegendOfc" charset="0"/>
              </a:rPr>
              <a:t>POST</a:t>
            </a:r>
            <a:r>
              <a:rPr lang="zh-CN" altLang="en-US" dirty="0">
                <a:solidFill>
                  <a:srgbClr val="192E45"/>
                </a:solidFill>
                <a:latin typeface="Artifakt LegendOfc" charset="0"/>
                <a:ea typeface="Artifakt LegendOfc" charset="0"/>
                <a:cs typeface="Artifakt LegendOfc" charset="0"/>
              </a:rPr>
              <a:t> </a:t>
            </a:r>
            <a:r>
              <a:rPr lang="en-US" dirty="0">
                <a:solidFill>
                  <a:srgbClr val="192E45"/>
                </a:solidFill>
                <a:latin typeface="Artifakt LegendOfc" charset="0"/>
                <a:ea typeface="Artifakt LegendOfc" charset="0"/>
                <a:cs typeface="Artifakt LegendOfc" charset="0"/>
              </a:rPr>
              <a:t>/</a:t>
            </a:r>
            <a:r>
              <a:rPr lang="en-US" dirty="0" err="1" smtClean="0">
                <a:solidFill>
                  <a:srgbClr val="192E45"/>
                </a:solidFill>
                <a:latin typeface="Artifakt LegendOfc" charset="0"/>
                <a:ea typeface="Artifakt LegendOfc" charset="0"/>
                <a:cs typeface="Artifakt LegendOfc" charset="0"/>
              </a:rPr>
              <a:t>modelderivative</a:t>
            </a:r>
            <a:r>
              <a:rPr lang="en-US" dirty="0" smtClean="0">
                <a:solidFill>
                  <a:srgbClr val="192E45"/>
                </a:solidFill>
                <a:latin typeface="Artifakt LegendOfc" charset="0"/>
                <a:ea typeface="Artifakt LegendOfc" charset="0"/>
                <a:cs typeface="Artifakt LegendOfc" charset="0"/>
              </a:rPr>
              <a:t>/v2/</a:t>
            </a:r>
          </a:p>
          <a:p>
            <a:pPr marL="0" indent="0">
              <a:buNone/>
            </a:pPr>
            <a:r>
              <a:rPr lang="en-US" dirty="0" err="1" smtClean="0">
                <a:solidFill>
                  <a:srgbClr val="192E45"/>
                </a:solidFill>
                <a:latin typeface="Artifakt LegendOfc" charset="0"/>
                <a:ea typeface="Artifakt LegendOfc" charset="0"/>
                <a:cs typeface="Artifakt LegendOfc" charset="0"/>
              </a:rPr>
              <a:t>designdata</a:t>
            </a:r>
            <a:r>
              <a:rPr lang="en-US" dirty="0" smtClean="0">
                <a:solidFill>
                  <a:srgbClr val="192E45"/>
                </a:solidFill>
                <a:latin typeface="Artifakt LegendOfc" charset="0"/>
                <a:ea typeface="Artifakt LegendOfc" charset="0"/>
                <a:cs typeface="Artifakt LegendOfc" charset="0"/>
              </a:rPr>
              <a:t>/job</a:t>
            </a:r>
            <a:endParaRPr lang="en-US" dirty="0">
              <a:solidFill>
                <a:srgbClr val="192E45"/>
              </a:solidFill>
              <a:latin typeface="Artifakt LegendOfc" charset="0"/>
              <a:ea typeface="Artifakt LegendOfc" charset="0"/>
              <a:cs typeface="Artifakt LegendOfc" charset="0"/>
            </a:endParaRPr>
          </a:p>
        </p:txBody>
      </p:sp>
      <p:sp>
        <p:nvSpPr>
          <p:cNvPr id="4" name="Content Placeholder 3"/>
          <p:cNvSpPr>
            <a:spLocks noGrp="1"/>
          </p:cNvSpPr>
          <p:nvPr>
            <p:ph idx="18"/>
          </p:nvPr>
        </p:nvSpPr>
        <p:spPr>
          <a:xfrm>
            <a:off x="4646615" y="1063230"/>
            <a:ext cx="4040187" cy="3575461"/>
          </a:xfrm>
        </p:spPr>
        <p:txBody>
          <a:bodyPr/>
          <a:lstStyle/>
          <a:p>
            <a:r>
              <a:rPr lang="en-US" altLang="zh-CN" dirty="0">
                <a:solidFill>
                  <a:srgbClr val="192E45"/>
                </a:solidFill>
                <a:latin typeface="Artifakt LegendOfc" charset="0"/>
                <a:ea typeface="Artifakt LegendOfc" charset="0"/>
                <a:cs typeface="Artifakt LegendOfc" charset="0"/>
              </a:rPr>
              <a:t>Register</a:t>
            </a:r>
            <a:r>
              <a:rPr lang="zh-CN" altLang="en-US" dirty="0">
                <a:solidFill>
                  <a:srgbClr val="192E45"/>
                </a:solidFill>
                <a:latin typeface="Artifakt LegendOfc" charset="0"/>
                <a:ea typeface="Artifakt LegendOfc" charset="0"/>
                <a:cs typeface="Artifakt LegendOfc" charset="0"/>
              </a:rPr>
              <a:t> </a:t>
            </a:r>
            <a:r>
              <a:rPr lang="en-US" altLang="zh-CN" dirty="0">
                <a:solidFill>
                  <a:srgbClr val="192E45"/>
                </a:solidFill>
                <a:latin typeface="Artifakt LegendOfc" charset="0"/>
                <a:ea typeface="Artifakt LegendOfc" charset="0"/>
                <a:cs typeface="Artifakt LegendOfc" charset="0"/>
              </a:rPr>
              <a:t>the</a:t>
            </a:r>
            <a:r>
              <a:rPr lang="zh-CN" altLang="en-US" dirty="0">
                <a:solidFill>
                  <a:srgbClr val="192E45"/>
                </a:solidFill>
                <a:latin typeface="Artifakt LegendOfc" charset="0"/>
                <a:ea typeface="Artifakt LegendOfc" charset="0"/>
                <a:cs typeface="Artifakt LegendOfc" charset="0"/>
              </a:rPr>
              <a:t> </a:t>
            </a:r>
            <a:r>
              <a:rPr lang="en-US" altLang="zh-CN" dirty="0">
                <a:solidFill>
                  <a:srgbClr val="192E45"/>
                </a:solidFill>
                <a:latin typeface="Artifakt LegendOfc" charset="0"/>
                <a:ea typeface="Artifakt LegendOfc" charset="0"/>
                <a:cs typeface="Artifakt LegendOfc" charset="0"/>
              </a:rPr>
              <a:t>file</a:t>
            </a:r>
            <a:r>
              <a:rPr lang="zh-CN" altLang="en-US" dirty="0">
                <a:solidFill>
                  <a:srgbClr val="192E45"/>
                </a:solidFill>
                <a:latin typeface="Artifakt LegendOfc" charset="0"/>
                <a:ea typeface="Artifakt LegendOfc" charset="0"/>
                <a:cs typeface="Artifakt LegendOfc" charset="0"/>
              </a:rPr>
              <a:t> </a:t>
            </a:r>
            <a:r>
              <a:rPr lang="en-US" altLang="zh-CN" dirty="0">
                <a:solidFill>
                  <a:srgbClr val="192E45"/>
                </a:solidFill>
                <a:latin typeface="Artifakt LegendOfc" charset="0"/>
                <a:ea typeface="Artifakt LegendOfc" charset="0"/>
                <a:cs typeface="Artifakt LegendOfc" charset="0"/>
              </a:rPr>
              <a:t>through</a:t>
            </a:r>
            <a:r>
              <a:rPr lang="zh-CN" altLang="en-US" dirty="0">
                <a:solidFill>
                  <a:srgbClr val="192E45"/>
                </a:solidFill>
                <a:latin typeface="Artifakt LegendOfc" charset="0"/>
                <a:ea typeface="Artifakt LegendOfc" charset="0"/>
                <a:cs typeface="Artifakt LegendOfc" charset="0"/>
              </a:rPr>
              <a:t> </a:t>
            </a:r>
            <a:r>
              <a:rPr lang="en-US" altLang="zh-CN" dirty="0">
                <a:solidFill>
                  <a:srgbClr val="192E45"/>
                </a:solidFill>
                <a:latin typeface="Artifakt LegendOfc" charset="0"/>
                <a:ea typeface="Artifakt LegendOfc" charset="0"/>
                <a:cs typeface="Artifakt LegendOfc" charset="0"/>
              </a:rPr>
              <a:t>translation</a:t>
            </a:r>
            <a:endParaRPr lang="en-US" dirty="0">
              <a:solidFill>
                <a:srgbClr val="192E45"/>
              </a:solidFill>
              <a:latin typeface="Artifakt LegendOfc" charset="0"/>
              <a:ea typeface="Artifakt LegendOfc" charset="0"/>
              <a:cs typeface="Artifakt LegendOfc" charset="0"/>
            </a:endParaRPr>
          </a:p>
        </p:txBody>
      </p:sp>
      <p:sp>
        <p:nvSpPr>
          <p:cNvPr id="5" name="TextBox 4"/>
          <p:cNvSpPr txBox="1"/>
          <p:nvPr/>
        </p:nvSpPr>
        <p:spPr>
          <a:xfrm>
            <a:off x="3792592" y="4912175"/>
            <a:ext cx="1558815" cy="138499"/>
          </a:xfrm>
          <a:prstGeom prst="rect">
            <a:avLst/>
          </a:prstGeom>
          <a:noFill/>
        </p:spPr>
        <p:txBody>
          <a:bodyPr wrap="square" lIns="0" tIns="0" rIns="0" bIns="0" rtlCol="0">
            <a:spAutoFit/>
          </a:bodyPr>
          <a:lstStyle/>
          <a:p>
            <a:pPr algn="ctr"/>
            <a:r>
              <a:rPr lang="en-US" sz="900" b="0" i="0" dirty="0">
                <a:solidFill>
                  <a:schemeClr val="bg2">
                    <a:lumMod val="75000"/>
                  </a:schemeClr>
                </a:solidFill>
                <a:latin typeface="Artifakt LegendOfc" charset="0"/>
                <a:ea typeface="Artifakt LegendOfc" charset="0"/>
                <a:cs typeface="Artifakt LegendOfc" charset="0"/>
              </a:rPr>
              <a:t>© 2016 Autodesk</a:t>
            </a:r>
          </a:p>
        </p:txBody>
      </p:sp>
      <p:pic>
        <p:nvPicPr>
          <p:cNvPr id="6" name="Picture 5" descr="autodesk-logo-rgb-color-logo-black-text-lar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1381" y="2076333"/>
            <a:ext cx="5425420" cy="2568417"/>
          </a:xfrm>
          <a:prstGeom prst="rect">
            <a:avLst/>
          </a:prstGeom>
        </p:spPr>
      </p:pic>
    </p:spTree>
    <p:extLst>
      <p:ext uri="{BB962C8B-B14F-4D97-AF65-F5344CB8AC3E}">
        <p14:creationId xmlns:p14="http://schemas.microsoft.com/office/powerpoint/2010/main" val="133212420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337" y="2428942"/>
            <a:ext cx="4297555" cy="2304983"/>
          </a:xfrm>
          <a:prstGeom prst="rect">
            <a:avLst/>
          </a:prstGeom>
        </p:spPr>
      </p:pic>
      <p:sp>
        <p:nvSpPr>
          <p:cNvPr id="2" name="Title 1"/>
          <p:cNvSpPr>
            <a:spLocks noGrp="1"/>
          </p:cNvSpPr>
          <p:nvPr>
            <p:ph type="title"/>
          </p:nvPr>
        </p:nvSpPr>
        <p:spPr/>
        <p:txBody>
          <a:bodyPr/>
          <a:lstStyle/>
          <a:p>
            <a:r>
              <a:rPr lang="en-US" dirty="0"/>
              <a:t>Derivative: extract generic data</a:t>
            </a:r>
          </a:p>
        </p:txBody>
      </p:sp>
      <p:sp>
        <p:nvSpPr>
          <p:cNvPr id="3" name="Content Placeholder 2"/>
          <p:cNvSpPr>
            <a:spLocks noGrp="1"/>
          </p:cNvSpPr>
          <p:nvPr>
            <p:ph idx="1"/>
          </p:nvPr>
        </p:nvSpPr>
        <p:spPr/>
        <p:txBody>
          <a:bodyPr/>
          <a:lstStyle/>
          <a:p>
            <a:r>
              <a:rPr lang="en-US" dirty="0"/>
              <a:t>Object hierarchy tree</a:t>
            </a:r>
          </a:p>
          <a:p>
            <a:r>
              <a:rPr lang="en-US" dirty="0"/>
              <a:t>Thumbnail</a:t>
            </a:r>
          </a:p>
          <a:p>
            <a:r>
              <a:rPr lang="en-US" dirty="0"/>
              <a:t>Properties</a:t>
            </a:r>
          </a:p>
          <a:p>
            <a:r>
              <a:rPr lang="en-US" dirty="0"/>
              <a:t>Geometry</a:t>
            </a:r>
          </a:p>
          <a:p>
            <a:endParaRPr lang="en-US" dirty="0"/>
          </a:p>
        </p:txBody>
      </p:sp>
    </p:spTree>
    <p:extLst>
      <p:ext uri="{BB962C8B-B14F-4D97-AF65-F5344CB8AC3E}">
        <p14:creationId xmlns:p14="http://schemas.microsoft.com/office/powerpoint/2010/main" val="3958347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8334"/>
            <a:ext cx="9144000" cy="4737100"/>
          </a:xfrm>
          <a:prstGeom prst="rect">
            <a:avLst/>
          </a:prstGeom>
        </p:spPr>
      </p:pic>
      <p:sp>
        <p:nvSpPr>
          <p:cNvPr id="2" name="Content Placeholder 1"/>
          <p:cNvSpPr>
            <a:spLocks noGrp="1"/>
          </p:cNvSpPr>
          <p:nvPr>
            <p:ph idx="1"/>
          </p:nvPr>
        </p:nvSpPr>
        <p:spPr>
          <a:xfrm>
            <a:off x="457200" y="1063231"/>
            <a:ext cx="8591384" cy="3575462"/>
          </a:xfrm>
        </p:spPr>
        <p:txBody>
          <a:bodyPr/>
          <a:lstStyle/>
          <a:p>
            <a:r>
              <a:rPr lang="en-GB" altLang="zh-CN" dirty="0">
                <a:latin typeface="Artifakt LegendOfc" charset="0"/>
                <a:ea typeface="Artifakt LegendOfc" charset="0"/>
                <a:cs typeface="Artifakt LegendOfc" charset="0"/>
              </a:rPr>
              <a:t>Viewing/Data extraction: </a:t>
            </a:r>
            <a:r>
              <a:rPr lang="en-GB" altLang="zh-CN" dirty="0" smtClean="0">
                <a:latin typeface="Artifakt LegendOfc" charset="0"/>
                <a:ea typeface="Artifakt LegendOfc" charset="0"/>
                <a:cs typeface="Artifakt LegendOfc" charset="0"/>
              </a:rPr>
              <a:t>60</a:t>
            </a:r>
            <a:r>
              <a:rPr lang="en-GB" altLang="zh-CN" dirty="0">
                <a:latin typeface="Artifakt LegendOfc" charset="0"/>
                <a:ea typeface="Artifakt LegendOfc" charset="0"/>
                <a:cs typeface="Artifakt LegendOfc" charset="0"/>
              </a:rPr>
              <a:t>+ file formats  </a:t>
            </a:r>
          </a:p>
          <a:p>
            <a:r>
              <a:rPr lang="en-GB" altLang="zh-CN" dirty="0" smtClean="0">
                <a:latin typeface="Artifakt LegendOfc" charset="0"/>
                <a:ea typeface="Artifakt LegendOfc" charset="0"/>
                <a:cs typeface="Artifakt LegendOfc" charset="0"/>
              </a:rPr>
              <a:t>Export to:</a:t>
            </a:r>
          </a:p>
          <a:p>
            <a:pPr lvl="1"/>
            <a:r>
              <a:rPr lang="en-GB" altLang="zh-CN" dirty="0" smtClean="0">
                <a:latin typeface="Artifakt LegendOfc" charset="0"/>
                <a:ea typeface="Artifakt LegendOfc" charset="0"/>
                <a:cs typeface="Artifakt LegendOfc" charset="0"/>
              </a:rPr>
              <a:t>OBJ</a:t>
            </a:r>
            <a:r>
              <a:rPr lang="en-GB" altLang="zh-CN" dirty="0">
                <a:latin typeface="Artifakt LegendOfc" charset="0"/>
                <a:ea typeface="Artifakt LegendOfc" charset="0"/>
                <a:cs typeface="Artifakt LegendOfc" charset="0"/>
              </a:rPr>
              <a:t>: </a:t>
            </a:r>
          </a:p>
          <a:p>
            <a:pPr lvl="2"/>
            <a:r>
              <a:rPr lang="en-GB" altLang="zh-CN" dirty="0" smtClean="0">
                <a:latin typeface="Artifakt LegendOfc" charset="0"/>
                <a:ea typeface="Artifakt LegendOfc" charset="0"/>
                <a:cs typeface="Artifakt LegendOfc" charset="0"/>
              </a:rPr>
              <a:t>any </a:t>
            </a:r>
            <a:r>
              <a:rPr lang="en-GB" altLang="zh-CN" dirty="0">
                <a:latin typeface="Artifakt LegendOfc" charset="0"/>
                <a:ea typeface="Artifakt LegendOfc" charset="0"/>
                <a:cs typeface="Artifakt LegendOfc" charset="0"/>
              </a:rPr>
              <a:t>supported format at component </a:t>
            </a:r>
            <a:r>
              <a:rPr lang="en-GB" altLang="zh-CN" dirty="0" smtClean="0">
                <a:latin typeface="Artifakt LegendOfc" charset="0"/>
                <a:ea typeface="Artifakt LegendOfc" charset="0"/>
                <a:cs typeface="Artifakt LegendOfc" charset="0"/>
              </a:rPr>
              <a:t>level</a:t>
            </a:r>
          </a:p>
          <a:p>
            <a:pPr lvl="2"/>
            <a:r>
              <a:rPr lang="en-GB" dirty="0" smtClean="0">
                <a:latin typeface="Artifakt LegendOfc" charset="0"/>
                <a:ea typeface="Artifakt LegendOfc" charset="0"/>
                <a:cs typeface="Artifakt LegendOfc" charset="0"/>
              </a:rPr>
              <a:t>Only geometry for now – textures coming</a:t>
            </a:r>
          </a:p>
          <a:p>
            <a:pPr lvl="2"/>
            <a:endParaRPr lang="en-GB" dirty="0">
              <a:latin typeface="Artifakt LegendOfc" charset="0"/>
              <a:ea typeface="Artifakt LegendOfc" charset="0"/>
              <a:cs typeface="Artifakt LegendOfc" charset="0"/>
            </a:endParaRPr>
          </a:p>
          <a:p>
            <a:pPr lvl="1"/>
            <a:r>
              <a:rPr lang="en-GB" dirty="0">
                <a:latin typeface="Artifakt LegendOfc" charset="0"/>
                <a:ea typeface="Artifakt LegendOfc" charset="0"/>
                <a:cs typeface="Artifakt LegendOfc" charset="0"/>
              </a:rPr>
              <a:t>STEP, IGES, STL: </a:t>
            </a:r>
            <a:endParaRPr lang="en-GB" dirty="0" smtClean="0">
              <a:latin typeface="Artifakt LegendOfc" charset="0"/>
              <a:ea typeface="Artifakt LegendOfc" charset="0"/>
              <a:cs typeface="Artifakt LegendOfc" charset="0"/>
            </a:endParaRPr>
          </a:p>
          <a:p>
            <a:pPr lvl="2"/>
            <a:r>
              <a:rPr lang="en-GB" dirty="0" smtClean="0">
                <a:latin typeface="Artifakt LegendOfc" charset="0"/>
                <a:ea typeface="Artifakt LegendOfc" charset="0"/>
                <a:cs typeface="Artifakt LegendOfc" charset="0"/>
              </a:rPr>
              <a:t>only </a:t>
            </a:r>
            <a:r>
              <a:rPr lang="en-GB" dirty="0">
                <a:latin typeface="Artifakt LegendOfc" charset="0"/>
                <a:ea typeface="Artifakt LegendOfc" charset="0"/>
                <a:cs typeface="Artifakt LegendOfc" charset="0"/>
              </a:rPr>
              <a:t>specific file types and only at file level</a:t>
            </a:r>
            <a:endParaRPr lang="en-US" dirty="0">
              <a:latin typeface="Artifakt LegendOfc" charset="0"/>
              <a:ea typeface="Artifakt LegendOfc" charset="0"/>
              <a:cs typeface="Artifakt LegendOfc" charset="0"/>
            </a:endParaRPr>
          </a:p>
        </p:txBody>
      </p:sp>
      <p:sp>
        <p:nvSpPr>
          <p:cNvPr id="3" name="Title 2"/>
          <p:cNvSpPr>
            <a:spLocks noGrp="1"/>
          </p:cNvSpPr>
          <p:nvPr>
            <p:ph type="title"/>
          </p:nvPr>
        </p:nvSpPr>
        <p:spPr/>
        <p:txBody>
          <a:bodyPr/>
          <a:lstStyle/>
          <a:p>
            <a:r>
              <a:rPr lang="en-US" dirty="0" smtClean="0">
                <a:solidFill>
                  <a:schemeClr val="accent2"/>
                </a:solidFill>
                <a:latin typeface="Artifakt LegendOfc" charset="0"/>
                <a:ea typeface="Artifakt LegendOfc" charset="0"/>
                <a:cs typeface="Artifakt LegendOfc" charset="0"/>
              </a:rPr>
              <a:t>Translation to other formats</a:t>
            </a:r>
            <a:endParaRPr lang="en-US" dirty="0">
              <a:solidFill>
                <a:srgbClr val="EE8822"/>
              </a:solidFill>
              <a:latin typeface="Artifakt LegendOfc" charset="0"/>
              <a:ea typeface="Artifakt LegendOfc" charset="0"/>
              <a:cs typeface="Artifakt LegendOfc" charset="0"/>
            </a:endParaRPr>
          </a:p>
        </p:txBody>
      </p:sp>
      <p:sp>
        <p:nvSpPr>
          <p:cNvPr id="4" name="TextBox 3"/>
          <p:cNvSpPr txBox="1"/>
          <p:nvPr/>
        </p:nvSpPr>
        <p:spPr>
          <a:xfrm>
            <a:off x="3792592" y="4912175"/>
            <a:ext cx="1558815" cy="138499"/>
          </a:xfrm>
          <a:prstGeom prst="rect">
            <a:avLst/>
          </a:prstGeom>
          <a:noFill/>
        </p:spPr>
        <p:txBody>
          <a:bodyPr wrap="square" lIns="0" tIns="0" rIns="0" bIns="0" rtlCol="0">
            <a:spAutoFit/>
          </a:bodyPr>
          <a:lstStyle/>
          <a:p>
            <a:pPr algn="ctr"/>
            <a:r>
              <a:rPr lang="en-US" sz="900" b="0" i="0" dirty="0" smtClean="0">
                <a:solidFill>
                  <a:schemeClr val="bg2">
                    <a:lumMod val="75000"/>
                  </a:schemeClr>
                </a:solidFill>
                <a:latin typeface="Frutiger Next LT W1G" pitchFamily="34" charset="0"/>
                <a:cs typeface="Arial" pitchFamily="34" charset="0"/>
              </a:rPr>
              <a:t>© 2016 Autodesk</a:t>
            </a:r>
            <a:endParaRPr lang="en-US" sz="900" b="0" i="0" dirty="0">
              <a:solidFill>
                <a:schemeClr val="bg2">
                  <a:lumMod val="75000"/>
                </a:schemeClr>
              </a:solidFill>
              <a:latin typeface="Frutiger Next LT W1G" pitchFamily="34" charset="0"/>
              <a:cs typeface="Arial" pitchFamily="34" charset="0"/>
            </a:endParaRPr>
          </a:p>
        </p:txBody>
      </p:sp>
      <p:pic>
        <p:nvPicPr>
          <p:cNvPr id="5" name="Picture 4" descr="autodesk-logo-rgb-color-logo-black-text-lar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spTree>
    <p:extLst>
      <p:ext uri="{BB962C8B-B14F-4D97-AF65-F5344CB8AC3E}">
        <p14:creationId xmlns:p14="http://schemas.microsoft.com/office/powerpoint/2010/main" val="106139472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126"/>
            <a:ext cx="9144000" cy="4737100"/>
          </a:xfrm>
          <a:prstGeom prst="rect">
            <a:avLst/>
          </a:prstGeom>
        </p:spPr>
      </p:pic>
      <p:sp>
        <p:nvSpPr>
          <p:cNvPr id="2" name="Title 1"/>
          <p:cNvSpPr>
            <a:spLocks noGrp="1"/>
          </p:cNvSpPr>
          <p:nvPr>
            <p:ph type="title"/>
          </p:nvPr>
        </p:nvSpPr>
        <p:spPr/>
        <p:txBody>
          <a:bodyPr/>
          <a:lstStyle/>
          <a:p>
            <a:r>
              <a:rPr lang="en-US" altLang="x-none" dirty="0">
                <a:solidFill>
                  <a:srgbClr val="EE8822"/>
                </a:solidFill>
                <a:ea typeface="Artifakt Element Book" charset="0"/>
                <a:cs typeface="Artifakt Element Book" charset="0"/>
              </a:rPr>
              <a:t>GET Manifest</a:t>
            </a:r>
          </a:p>
        </p:txBody>
      </p:sp>
      <p:sp>
        <p:nvSpPr>
          <p:cNvPr id="3" name="Content Placeholder 2"/>
          <p:cNvSpPr>
            <a:spLocks noGrp="1"/>
          </p:cNvSpPr>
          <p:nvPr>
            <p:ph idx="17"/>
          </p:nvPr>
        </p:nvSpPr>
        <p:spPr/>
        <p:txBody>
          <a:bodyPr vert="horz" lIns="73152" tIns="0" rIns="0" bIns="0" rtlCol="0" anchor="t">
            <a:noAutofit/>
          </a:bodyPr>
          <a:lstStyle/>
          <a:p>
            <a:pPr marL="0" indent="0">
              <a:buNone/>
            </a:pPr>
            <a:r>
              <a:rPr lang="en-US" dirty="0">
                <a:solidFill>
                  <a:srgbClr val="333333"/>
                </a:solidFill>
                <a:latin typeface="Consolas" charset="0"/>
                <a:ea typeface="Consolas" charset="0"/>
                <a:cs typeface="Consolas" charset="0"/>
              </a:rPr>
              <a:t>GET /</a:t>
            </a:r>
            <a:r>
              <a:rPr lang="en-US" dirty="0" err="1">
                <a:solidFill>
                  <a:srgbClr val="333333"/>
                </a:solidFill>
                <a:latin typeface="Consolas" charset="0"/>
                <a:ea typeface="Consolas" charset="0"/>
                <a:cs typeface="Consolas" charset="0"/>
              </a:rPr>
              <a:t>modelderivative</a:t>
            </a:r>
            <a:r>
              <a:rPr lang="en-US" dirty="0">
                <a:solidFill>
                  <a:srgbClr val="333333"/>
                </a:solidFill>
                <a:latin typeface="Consolas" charset="0"/>
                <a:ea typeface="Consolas" charset="0"/>
                <a:cs typeface="Consolas" charset="0"/>
              </a:rPr>
              <a:t>/v2/</a:t>
            </a:r>
          </a:p>
          <a:p>
            <a:pPr marL="0" indent="0">
              <a:buNone/>
            </a:pPr>
            <a:r>
              <a:rPr lang="en-US" dirty="0" err="1">
                <a:solidFill>
                  <a:srgbClr val="333333"/>
                </a:solidFill>
                <a:latin typeface="Consolas" charset="0"/>
                <a:ea typeface="Consolas" charset="0"/>
                <a:cs typeface="Consolas" charset="0"/>
              </a:rPr>
              <a:t>designdata</a:t>
            </a:r>
            <a:r>
              <a:rPr lang="en-US" dirty="0">
                <a:solidFill>
                  <a:srgbClr val="333333"/>
                </a:solidFill>
                <a:latin typeface="Consolas" charset="0"/>
                <a:ea typeface="Consolas" charset="0"/>
                <a:cs typeface="Consolas" charset="0"/>
              </a:rPr>
              <a:t>/</a:t>
            </a:r>
          </a:p>
          <a:p>
            <a:pPr marL="0" indent="0">
              <a:buNone/>
            </a:pPr>
            <a:r>
              <a:rPr lang="en-US" dirty="0">
                <a:solidFill>
                  <a:srgbClr val="333333"/>
                </a:solidFill>
                <a:latin typeface="Consolas" charset="0"/>
                <a:ea typeface="Consolas" charset="0"/>
                <a:cs typeface="Consolas" charset="0"/>
              </a:rPr>
              <a:t>{urn}/</a:t>
            </a:r>
          </a:p>
          <a:p>
            <a:pPr marL="0" indent="0">
              <a:buNone/>
            </a:pPr>
            <a:r>
              <a:rPr lang="en-US" dirty="0">
                <a:solidFill>
                  <a:srgbClr val="333333"/>
                </a:solidFill>
                <a:latin typeface="Consolas" charset="0"/>
                <a:ea typeface="Consolas" charset="0"/>
                <a:cs typeface="Consolas" charset="0"/>
              </a:rPr>
              <a:t>manifest</a:t>
            </a:r>
          </a:p>
        </p:txBody>
      </p:sp>
      <p:sp>
        <p:nvSpPr>
          <p:cNvPr id="4" name="Content Placeholder 3"/>
          <p:cNvSpPr>
            <a:spLocks noGrp="1"/>
          </p:cNvSpPr>
          <p:nvPr>
            <p:ph idx="18"/>
          </p:nvPr>
        </p:nvSpPr>
        <p:spPr/>
        <p:txBody>
          <a:bodyPr vert="horz" lIns="73152" tIns="73152" rIns="0" bIns="0" rtlCol="0" anchor="t">
            <a:noAutofit/>
          </a:bodyPr>
          <a:lstStyle/>
          <a:p>
            <a:r>
              <a:rPr lang="en-US" dirty="0">
                <a:solidFill>
                  <a:srgbClr val="192E45"/>
                </a:solidFill>
                <a:latin typeface="Artifakt Element" charset="0"/>
                <a:ea typeface="Artifakt Element" charset="0"/>
                <a:cs typeface="Artifakt Element" charset="0"/>
              </a:rPr>
              <a:t>urn of output formats (Derivative urns)</a:t>
            </a:r>
          </a:p>
          <a:p>
            <a:r>
              <a:rPr lang="en-US" dirty="0">
                <a:solidFill>
                  <a:srgbClr val="192E45"/>
                </a:solidFill>
                <a:latin typeface="Artifakt Element" charset="0"/>
                <a:ea typeface="Artifakt Element" charset="0"/>
                <a:cs typeface="Artifakt Element" charset="0"/>
              </a:rPr>
              <a:t>status for requested output types</a:t>
            </a:r>
          </a:p>
        </p:txBody>
      </p:sp>
      <p:sp>
        <p:nvSpPr>
          <p:cNvPr id="5" name="TextBox 4"/>
          <p:cNvSpPr txBox="1"/>
          <p:nvPr/>
        </p:nvSpPr>
        <p:spPr>
          <a:xfrm>
            <a:off x="3792592" y="4912175"/>
            <a:ext cx="1558815" cy="138499"/>
          </a:xfrm>
          <a:prstGeom prst="rect">
            <a:avLst/>
          </a:prstGeom>
          <a:noFill/>
        </p:spPr>
        <p:txBody>
          <a:bodyPr wrap="square" lIns="0" tIns="0" rIns="0" bIns="0" rtlCol="0">
            <a:spAutoFit/>
          </a:bodyPr>
          <a:lstStyle/>
          <a:p>
            <a:pPr algn="ctr"/>
            <a:r>
              <a:rPr lang="en-US" sz="900" b="0" i="0" dirty="0">
                <a:solidFill>
                  <a:schemeClr val="bg2">
                    <a:lumMod val="75000"/>
                  </a:schemeClr>
                </a:solidFill>
                <a:latin typeface="Frutiger Next LT W1G" pitchFamily="34" charset="0"/>
                <a:cs typeface="Arial" pitchFamily="34" charset="0"/>
              </a:rPr>
              <a:t>© 2016 Autodesk</a:t>
            </a:r>
          </a:p>
        </p:txBody>
      </p:sp>
      <p:pic>
        <p:nvPicPr>
          <p:cNvPr id="6" name="Picture 5" descr="autodesk-logo-rgb-color-logo-black-text-lar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spTree>
    <p:extLst>
      <p:ext uri="{BB962C8B-B14F-4D97-AF65-F5344CB8AC3E}">
        <p14:creationId xmlns:p14="http://schemas.microsoft.com/office/powerpoint/2010/main" val="282793195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126"/>
            <a:ext cx="9144000" cy="4737100"/>
          </a:xfrm>
          <a:prstGeom prst="rect">
            <a:avLst/>
          </a:prstGeom>
        </p:spPr>
      </p:pic>
      <p:sp>
        <p:nvSpPr>
          <p:cNvPr id="2" name="Title 1"/>
          <p:cNvSpPr>
            <a:spLocks noGrp="1"/>
          </p:cNvSpPr>
          <p:nvPr>
            <p:ph type="title"/>
          </p:nvPr>
        </p:nvSpPr>
        <p:spPr/>
        <p:txBody>
          <a:bodyPr/>
          <a:lstStyle/>
          <a:p>
            <a:r>
              <a:rPr lang="en-US" altLang="x-none" dirty="0">
                <a:solidFill>
                  <a:srgbClr val="EE8822"/>
                </a:solidFill>
                <a:ea typeface="Artifakt Element Book" charset="0"/>
                <a:cs typeface="Artifakt Element Book" charset="0"/>
              </a:rPr>
              <a:t>GET </a:t>
            </a:r>
            <a:r>
              <a:rPr lang="en-US" altLang="zh-CN" dirty="0">
                <a:solidFill>
                  <a:srgbClr val="EE8822"/>
                </a:solidFill>
                <a:ea typeface="Artifakt Element Book" charset="0"/>
                <a:cs typeface="Artifakt Element Book" charset="0"/>
              </a:rPr>
              <a:t>Metadata</a:t>
            </a:r>
            <a:endParaRPr lang="en-US" altLang="x-none" dirty="0">
              <a:solidFill>
                <a:srgbClr val="EE8822"/>
              </a:solidFill>
              <a:ea typeface="Artifakt Element Book" charset="0"/>
              <a:cs typeface="Artifakt Element Book" charset="0"/>
            </a:endParaRPr>
          </a:p>
        </p:txBody>
      </p:sp>
      <p:sp>
        <p:nvSpPr>
          <p:cNvPr id="3" name="Content Placeholder 2"/>
          <p:cNvSpPr>
            <a:spLocks noGrp="1"/>
          </p:cNvSpPr>
          <p:nvPr>
            <p:ph idx="17"/>
          </p:nvPr>
        </p:nvSpPr>
        <p:spPr/>
        <p:txBody>
          <a:bodyPr vert="horz" lIns="73152" tIns="0" rIns="0" bIns="0" rtlCol="0" anchor="t">
            <a:noAutofit/>
          </a:bodyPr>
          <a:lstStyle/>
          <a:p>
            <a:pPr marL="0" indent="0">
              <a:buNone/>
            </a:pPr>
            <a:r>
              <a:rPr lang="en-US" dirty="0">
                <a:solidFill>
                  <a:srgbClr val="192E45"/>
                </a:solidFill>
                <a:latin typeface="Consolas" charset="0"/>
                <a:ea typeface="Consolas" charset="0"/>
                <a:cs typeface="Consolas" charset="0"/>
              </a:rPr>
              <a:t>GET /</a:t>
            </a:r>
            <a:r>
              <a:rPr lang="en-US" dirty="0" err="1" smtClean="0">
                <a:solidFill>
                  <a:srgbClr val="192E45"/>
                </a:solidFill>
                <a:latin typeface="Consolas" charset="0"/>
                <a:ea typeface="Consolas" charset="0"/>
                <a:cs typeface="Consolas" charset="0"/>
              </a:rPr>
              <a:t>modelderivative</a:t>
            </a:r>
            <a:r>
              <a:rPr lang="en-US" dirty="0" smtClean="0">
                <a:solidFill>
                  <a:srgbClr val="192E45"/>
                </a:solidFill>
                <a:latin typeface="Consolas" charset="0"/>
                <a:ea typeface="Consolas" charset="0"/>
                <a:cs typeface="Consolas" charset="0"/>
              </a:rPr>
              <a:t>/v2/</a:t>
            </a:r>
            <a:r>
              <a:rPr lang="en-US" dirty="0" err="1" smtClean="0">
                <a:solidFill>
                  <a:srgbClr val="192E45"/>
                </a:solidFill>
                <a:latin typeface="Consolas" charset="0"/>
                <a:ea typeface="Consolas" charset="0"/>
                <a:cs typeface="Consolas" charset="0"/>
              </a:rPr>
              <a:t>designdata</a:t>
            </a:r>
            <a:r>
              <a:rPr lang="en-US" dirty="0" smtClean="0">
                <a:solidFill>
                  <a:srgbClr val="192E45"/>
                </a:solidFill>
                <a:latin typeface="Consolas" charset="0"/>
                <a:ea typeface="Consolas" charset="0"/>
                <a:cs typeface="Consolas" charset="0"/>
              </a:rPr>
              <a:t>/</a:t>
            </a:r>
          </a:p>
          <a:p>
            <a:pPr marL="0" indent="0">
              <a:buNone/>
            </a:pPr>
            <a:r>
              <a:rPr lang="en-US" dirty="0" smtClean="0">
                <a:solidFill>
                  <a:srgbClr val="192E45"/>
                </a:solidFill>
                <a:latin typeface="Consolas" charset="0"/>
                <a:ea typeface="Consolas" charset="0"/>
                <a:cs typeface="Consolas" charset="0"/>
              </a:rPr>
              <a:t>{</a:t>
            </a:r>
            <a:r>
              <a:rPr lang="en-US" dirty="0">
                <a:solidFill>
                  <a:srgbClr val="192E45"/>
                </a:solidFill>
                <a:latin typeface="Consolas" charset="0"/>
                <a:ea typeface="Consolas" charset="0"/>
                <a:cs typeface="Consolas" charset="0"/>
              </a:rPr>
              <a:t>urn}/</a:t>
            </a:r>
          </a:p>
          <a:p>
            <a:pPr marL="0" indent="0">
              <a:buNone/>
            </a:pPr>
            <a:r>
              <a:rPr lang="en-US" dirty="0">
                <a:solidFill>
                  <a:srgbClr val="192E45"/>
                </a:solidFill>
                <a:latin typeface="Consolas" charset="0"/>
                <a:ea typeface="Consolas" charset="0"/>
                <a:cs typeface="Consolas" charset="0"/>
              </a:rPr>
              <a:t>metadata</a:t>
            </a:r>
          </a:p>
        </p:txBody>
      </p:sp>
      <p:sp>
        <p:nvSpPr>
          <p:cNvPr id="4" name="Content Placeholder 3"/>
          <p:cNvSpPr>
            <a:spLocks noGrp="1"/>
          </p:cNvSpPr>
          <p:nvPr>
            <p:ph idx="18"/>
          </p:nvPr>
        </p:nvSpPr>
        <p:spPr/>
        <p:txBody>
          <a:bodyPr vert="horz" lIns="73152" tIns="73152" rIns="0" bIns="0" rtlCol="0" anchor="t">
            <a:noAutofit/>
          </a:bodyPr>
          <a:lstStyle/>
          <a:p>
            <a:r>
              <a:rPr lang="en-US" dirty="0">
                <a:solidFill>
                  <a:srgbClr val="192E45"/>
                </a:solidFill>
                <a:latin typeface="Artifakt Element" charset="0"/>
                <a:ea typeface="Artifakt Element" charset="0"/>
                <a:cs typeface="Artifakt Element" charset="0"/>
              </a:rPr>
              <a:t>Metadata: organization of views within model</a:t>
            </a:r>
          </a:p>
          <a:p>
            <a:pPr lvl="1"/>
            <a:r>
              <a:rPr lang="en-US" dirty="0">
                <a:solidFill>
                  <a:srgbClr val="192E45"/>
                </a:solidFill>
                <a:latin typeface="Artifakt Element" charset="0"/>
                <a:ea typeface="Artifakt Element" charset="0"/>
                <a:cs typeface="Artifakt Element" charset="0"/>
              </a:rPr>
              <a:t>Revit: display different views</a:t>
            </a:r>
          </a:p>
          <a:p>
            <a:pPr lvl="1"/>
            <a:r>
              <a:rPr lang="en-US" dirty="0">
                <a:solidFill>
                  <a:srgbClr val="192E45"/>
                </a:solidFill>
                <a:latin typeface="Artifakt Element" charset="0"/>
                <a:ea typeface="Artifakt Element" charset="0"/>
                <a:cs typeface="Artifakt Element" charset="0"/>
              </a:rPr>
              <a:t>Fusion: root model</a:t>
            </a:r>
          </a:p>
        </p:txBody>
      </p:sp>
      <p:sp>
        <p:nvSpPr>
          <p:cNvPr id="5" name="TextBox 4"/>
          <p:cNvSpPr txBox="1"/>
          <p:nvPr/>
        </p:nvSpPr>
        <p:spPr>
          <a:xfrm>
            <a:off x="3792592" y="4912175"/>
            <a:ext cx="1558815" cy="138499"/>
          </a:xfrm>
          <a:prstGeom prst="rect">
            <a:avLst/>
          </a:prstGeom>
          <a:noFill/>
        </p:spPr>
        <p:txBody>
          <a:bodyPr wrap="square" lIns="0" tIns="0" rIns="0" bIns="0" rtlCol="0">
            <a:spAutoFit/>
          </a:bodyPr>
          <a:lstStyle/>
          <a:p>
            <a:pPr algn="ctr"/>
            <a:r>
              <a:rPr lang="en-US" sz="900" b="0" i="0" dirty="0">
                <a:solidFill>
                  <a:schemeClr val="bg2">
                    <a:lumMod val="75000"/>
                  </a:schemeClr>
                </a:solidFill>
                <a:latin typeface="Frutiger Next LT W1G" pitchFamily="34" charset="0"/>
                <a:cs typeface="Arial" pitchFamily="34" charset="0"/>
              </a:rPr>
              <a:t>© 2016 Autodesk</a:t>
            </a:r>
          </a:p>
        </p:txBody>
      </p:sp>
      <p:pic>
        <p:nvPicPr>
          <p:cNvPr id="6" name="Picture 5" descr="autodesk-logo-rgb-color-logo-black-text-lar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spTree>
    <p:extLst>
      <p:ext uri="{BB962C8B-B14F-4D97-AF65-F5344CB8AC3E}">
        <p14:creationId xmlns:p14="http://schemas.microsoft.com/office/powerpoint/2010/main" val="240130298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126"/>
            <a:ext cx="9144000" cy="4737100"/>
          </a:xfrm>
          <a:prstGeom prst="rect">
            <a:avLst/>
          </a:prstGeom>
        </p:spPr>
      </p:pic>
      <p:sp>
        <p:nvSpPr>
          <p:cNvPr id="2" name="Title 1"/>
          <p:cNvSpPr>
            <a:spLocks noGrp="1"/>
          </p:cNvSpPr>
          <p:nvPr>
            <p:ph type="title"/>
          </p:nvPr>
        </p:nvSpPr>
        <p:spPr/>
        <p:txBody>
          <a:bodyPr/>
          <a:lstStyle/>
          <a:p>
            <a:r>
              <a:rPr lang="en-US" altLang="x-none" dirty="0">
                <a:solidFill>
                  <a:srgbClr val="EE8822"/>
                </a:solidFill>
                <a:ea typeface="Artifakt Element Book" charset="0"/>
                <a:cs typeface="Artifakt Element Book" charset="0"/>
              </a:rPr>
              <a:t>GET </a:t>
            </a:r>
            <a:r>
              <a:rPr lang="en-US" altLang="zh-CN" dirty="0">
                <a:solidFill>
                  <a:srgbClr val="EE8822"/>
                </a:solidFill>
                <a:ea typeface="Artifakt Element Book" charset="0"/>
                <a:cs typeface="Artifakt Element Book" charset="0"/>
              </a:rPr>
              <a:t>Hierarchy</a:t>
            </a:r>
            <a:endParaRPr lang="en-US" altLang="x-none" dirty="0">
              <a:solidFill>
                <a:srgbClr val="EE8822"/>
              </a:solidFill>
              <a:ea typeface="Artifakt Element Book" charset="0"/>
              <a:cs typeface="Artifakt Element Book" charset="0"/>
            </a:endParaRPr>
          </a:p>
        </p:txBody>
      </p:sp>
      <p:sp>
        <p:nvSpPr>
          <p:cNvPr id="3" name="Content Placeholder 2"/>
          <p:cNvSpPr>
            <a:spLocks noGrp="1"/>
          </p:cNvSpPr>
          <p:nvPr>
            <p:ph idx="17"/>
          </p:nvPr>
        </p:nvSpPr>
        <p:spPr/>
        <p:txBody>
          <a:bodyPr vert="horz" lIns="73152" tIns="0" rIns="0" bIns="0" rtlCol="0" anchor="t">
            <a:noAutofit/>
          </a:bodyPr>
          <a:lstStyle/>
          <a:p>
            <a:pPr marL="0" indent="0">
              <a:buNone/>
            </a:pPr>
            <a:r>
              <a:rPr lang="en-US" dirty="0">
                <a:solidFill>
                  <a:srgbClr val="333333"/>
                </a:solidFill>
                <a:latin typeface="Consolas" charset="0"/>
                <a:ea typeface="Consolas" charset="0"/>
                <a:cs typeface="Consolas" charset="0"/>
              </a:rPr>
              <a:t>GET /</a:t>
            </a:r>
            <a:r>
              <a:rPr lang="en-US" dirty="0" err="1">
                <a:solidFill>
                  <a:srgbClr val="333333"/>
                </a:solidFill>
                <a:latin typeface="Consolas" charset="0"/>
                <a:ea typeface="Consolas" charset="0"/>
                <a:cs typeface="Consolas" charset="0"/>
              </a:rPr>
              <a:t>modelderivative</a:t>
            </a:r>
            <a:r>
              <a:rPr lang="en-US" dirty="0">
                <a:solidFill>
                  <a:srgbClr val="333333"/>
                </a:solidFill>
                <a:latin typeface="Consolas" charset="0"/>
                <a:ea typeface="Consolas" charset="0"/>
                <a:cs typeface="Consolas" charset="0"/>
              </a:rPr>
              <a:t>/v2/</a:t>
            </a:r>
          </a:p>
          <a:p>
            <a:pPr marL="0" indent="0">
              <a:buNone/>
            </a:pPr>
            <a:r>
              <a:rPr lang="en-US" dirty="0" err="1">
                <a:solidFill>
                  <a:srgbClr val="333333"/>
                </a:solidFill>
                <a:latin typeface="Consolas" charset="0"/>
                <a:ea typeface="Consolas" charset="0"/>
                <a:cs typeface="Consolas" charset="0"/>
              </a:rPr>
              <a:t>designdata</a:t>
            </a:r>
            <a:r>
              <a:rPr lang="en-US" dirty="0">
                <a:solidFill>
                  <a:srgbClr val="333333"/>
                </a:solidFill>
                <a:latin typeface="Consolas" charset="0"/>
                <a:ea typeface="Consolas" charset="0"/>
                <a:cs typeface="Consolas" charset="0"/>
              </a:rPr>
              <a:t>/</a:t>
            </a:r>
          </a:p>
          <a:p>
            <a:pPr marL="0" indent="0">
              <a:buNone/>
            </a:pPr>
            <a:r>
              <a:rPr lang="en-US" dirty="0">
                <a:solidFill>
                  <a:srgbClr val="333333"/>
                </a:solidFill>
                <a:latin typeface="Consolas" charset="0"/>
                <a:ea typeface="Consolas" charset="0"/>
                <a:cs typeface="Consolas" charset="0"/>
              </a:rPr>
              <a:t>{urn}/</a:t>
            </a:r>
          </a:p>
          <a:p>
            <a:pPr marL="0" indent="0">
              <a:buNone/>
            </a:pPr>
            <a:r>
              <a:rPr lang="en-US" dirty="0">
                <a:solidFill>
                  <a:srgbClr val="333333"/>
                </a:solidFill>
                <a:latin typeface="Consolas" charset="0"/>
                <a:ea typeface="Consolas" charset="0"/>
                <a:cs typeface="Consolas" charset="0"/>
              </a:rPr>
              <a:t>metadata/</a:t>
            </a:r>
          </a:p>
          <a:p>
            <a:pPr marL="0" indent="0">
              <a:buNone/>
            </a:pPr>
            <a:r>
              <a:rPr lang="en-US" dirty="0">
                <a:solidFill>
                  <a:srgbClr val="333333"/>
                </a:solidFill>
                <a:latin typeface="Consolas" charset="0"/>
                <a:ea typeface="Consolas" charset="0"/>
                <a:cs typeface="Consolas" charset="0"/>
              </a:rPr>
              <a:t>{</a:t>
            </a:r>
            <a:r>
              <a:rPr lang="en-US" dirty="0" err="1">
                <a:solidFill>
                  <a:srgbClr val="333333"/>
                </a:solidFill>
                <a:latin typeface="Consolas" charset="0"/>
                <a:ea typeface="Consolas" charset="0"/>
                <a:cs typeface="Consolas" charset="0"/>
              </a:rPr>
              <a:t>guid</a:t>
            </a:r>
            <a:r>
              <a:rPr lang="en-US" dirty="0">
                <a:solidFill>
                  <a:srgbClr val="333333"/>
                </a:solidFill>
                <a:latin typeface="Consolas" charset="0"/>
                <a:ea typeface="Consolas" charset="0"/>
                <a:cs typeface="Consolas" charset="0"/>
              </a:rPr>
              <a:t>}</a:t>
            </a:r>
          </a:p>
        </p:txBody>
      </p:sp>
      <p:sp>
        <p:nvSpPr>
          <p:cNvPr id="4" name="Content Placeholder 3"/>
          <p:cNvSpPr>
            <a:spLocks noGrp="1"/>
          </p:cNvSpPr>
          <p:nvPr>
            <p:ph idx="18"/>
          </p:nvPr>
        </p:nvSpPr>
        <p:spPr/>
        <p:txBody>
          <a:bodyPr vert="horz" lIns="73152" tIns="73152" rIns="0" bIns="0" rtlCol="0" anchor="t">
            <a:noAutofit/>
          </a:bodyPr>
          <a:lstStyle/>
          <a:p>
            <a:r>
              <a:rPr lang="en-US" dirty="0" smtClean="0">
                <a:solidFill>
                  <a:srgbClr val="192E45"/>
                </a:solidFill>
                <a:latin typeface="Artifakt Element" charset="0"/>
                <a:ea typeface="Artifakt Element" charset="0"/>
                <a:cs typeface="Artifakt Element" charset="0"/>
              </a:rPr>
              <a:t>Get object </a:t>
            </a:r>
            <a:r>
              <a:rPr lang="en-US" dirty="0">
                <a:solidFill>
                  <a:srgbClr val="192E45"/>
                </a:solidFill>
                <a:latin typeface="Artifakt Element" charset="0"/>
                <a:ea typeface="Artifakt Element" charset="0"/>
                <a:cs typeface="Artifakt Element" charset="0"/>
              </a:rPr>
              <a:t>tree for specified metadata guid</a:t>
            </a:r>
          </a:p>
        </p:txBody>
      </p:sp>
      <p:sp>
        <p:nvSpPr>
          <p:cNvPr id="5" name="TextBox 4"/>
          <p:cNvSpPr txBox="1"/>
          <p:nvPr/>
        </p:nvSpPr>
        <p:spPr>
          <a:xfrm>
            <a:off x="3792592" y="4912175"/>
            <a:ext cx="1558815" cy="138499"/>
          </a:xfrm>
          <a:prstGeom prst="rect">
            <a:avLst/>
          </a:prstGeom>
          <a:noFill/>
        </p:spPr>
        <p:txBody>
          <a:bodyPr wrap="square" lIns="0" tIns="0" rIns="0" bIns="0" rtlCol="0">
            <a:spAutoFit/>
          </a:bodyPr>
          <a:lstStyle/>
          <a:p>
            <a:pPr algn="ctr"/>
            <a:r>
              <a:rPr lang="en-US" sz="900" b="0" i="0" dirty="0">
                <a:solidFill>
                  <a:schemeClr val="bg2">
                    <a:lumMod val="75000"/>
                  </a:schemeClr>
                </a:solidFill>
                <a:latin typeface="Frutiger Next LT W1G" pitchFamily="34" charset="0"/>
                <a:cs typeface="Arial" pitchFamily="34" charset="0"/>
              </a:rPr>
              <a:t>© 2016 Autodesk</a:t>
            </a:r>
          </a:p>
        </p:txBody>
      </p:sp>
      <p:pic>
        <p:nvPicPr>
          <p:cNvPr id="6" name="Picture 5" descr="autodesk-logo-rgb-color-logo-black-text-lar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spTree>
    <p:extLst>
      <p:ext uri="{BB962C8B-B14F-4D97-AF65-F5344CB8AC3E}">
        <p14:creationId xmlns:p14="http://schemas.microsoft.com/office/powerpoint/2010/main" val="52514781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126"/>
            <a:ext cx="9144000" cy="4737100"/>
          </a:xfrm>
          <a:prstGeom prst="rect">
            <a:avLst/>
          </a:prstGeom>
        </p:spPr>
      </p:pic>
      <p:sp>
        <p:nvSpPr>
          <p:cNvPr id="2" name="Title 1"/>
          <p:cNvSpPr>
            <a:spLocks noGrp="1"/>
          </p:cNvSpPr>
          <p:nvPr>
            <p:ph type="title"/>
          </p:nvPr>
        </p:nvSpPr>
        <p:spPr/>
        <p:txBody>
          <a:bodyPr/>
          <a:lstStyle/>
          <a:p>
            <a:r>
              <a:rPr lang="en-US" altLang="zh-CN" dirty="0">
                <a:solidFill>
                  <a:srgbClr val="EE8822"/>
                </a:solidFill>
                <a:ea typeface="Artifakt Element Book" charset="0"/>
                <a:cs typeface="Artifakt Element Book" charset="0"/>
              </a:rPr>
              <a:t>GET</a:t>
            </a:r>
            <a:r>
              <a:rPr lang="zh-CN" altLang="en-US" dirty="0">
                <a:solidFill>
                  <a:srgbClr val="EE8822"/>
                </a:solidFill>
                <a:ea typeface="Artifakt Element Book" charset="0"/>
                <a:cs typeface="Artifakt Element Book" charset="0"/>
              </a:rPr>
              <a:t> </a:t>
            </a:r>
            <a:r>
              <a:rPr lang="en-US" altLang="zh-CN" dirty="0">
                <a:solidFill>
                  <a:srgbClr val="EE8822"/>
                </a:solidFill>
                <a:ea typeface="Artifakt Element Book" charset="0"/>
                <a:cs typeface="Artifakt Element Book" charset="0"/>
              </a:rPr>
              <a:t>properties</a:t>
            </a:r>
            <a:endParaRPr lang="en-US" dirty="0">
              <a:solidFill>
                <a:srgbClr val="EE8822"/>
              </a:solidFill>
              <a:latin typeface="Artifakt Element Book" charset="0"/>
              <a:ea typeface="Artifakt Element Book" charset="0"/>
              <a:cs typeface="Artifakt Element Book" charset="0"/>
            </a:endParaRPr>
          </a:p>
        </p:txBody>
      </p:sp>
      <p:sp>
        <p:nvSpPr>
          <p:cNvPr id="3" name="Content Placeholder 2"/>
          <p:cNvSpPr>
            <a:spLocks noGrp="1"/>
          </p:cNvSpPr>
          <p:nvPr>
            <p:ph idx="17"/>
          </p:nvPr>
        </p:nvSpPr>
        <p:spPr/>
        <p:txBody>
          <a:bodyPr/>
          <a:lstStyle/>
          <a:p>
            <a:pPr marL="0" indent="0">
              <a:buNone/>
            </a:pPr>
            <a:r>
              <a:rPr lang="en-US" altLang="zh-CN" dirty="0">
                <a:solidFill>
                  <a:srgbClr val="192E45"/>
                </a:solidFill>
                <a:latin typeface="Consolas" charset="0"/>
                <a:ea typeface="Consolas" charset="0"/>
                <a:cs typeface="Consolas" charset="0"/>
              </a:rPr>
              <a:t>GET</a:t>
            </a:r>
            <a:r>
              <a:rPr lang="zh-CN" altLang="en-US" dirty="0">
                <a:solidFill>
                  <a:srgbClr val="192E45"/>
                </a:solidFill>
                <a:latin typeface="Consolas" charset="0"/>
                <a:ea typeface="Consolas" charset="0"/>
                <a:cs typeface="Consolas" charset="0"/>
              </a:rPr>
              <a:t> </a:t>
            </a:r>
            <a:r>
              <a:rPr lang="en-US" altLang="zh-CN" dirty="0">
                <a:solidFill>
                  <a:srgbClr val="192E45"/>
                </a:solidFill>
                <a:latin typeface="Consolas" charset="0"/>
                <a:ea typeface="Consolas" charset="0"/>
                <a:cs typeface="Consolas" charset="0"/>
              </a:rPr>
              <a:t>/</a:t>
            </a:r>
            <a:r>
              <a:rPr lang="en-US" altLang="zh-CN" dirty="0" err="1">
                <a:solidFill>
                  <a:srgbClr val="192E45"/>
                </a:solidFill>
                <a:latin typeface="Consolas" charset="0"/>
                <a:ea typeface="Consolas" charset="0"/>
                <a:cs typeface="Consolas" charset="0"/>
              </a:rPr>
              <a:t>modelderivative</a:t>
            </a:r>
            <a:r>
              <a:rPr lang="en-US" altLang="zh-CN" dirty="0">
                <a:solidFill>
                  <a:srgbClr val="192E45"/>
                </a:solidFill>
                <a:latin typeface="Consolas" charset="0"/>
                <a:ea typeface="Consolas" charset="0"/>
                <a:cs typeface="Consolas" charset="0"/>
              </a:rPr>
              <a:t>/v2/</a:t>
            </a:r>
          </a:p>
          <a:p>
            <a:pPr marL="0" indent="0">
              <a:buNone/>
            </a:pPr>
            <a:r>
              <a:rPr lang="en-US" altLang="zh-CN" dirty="0" err="1">
                <a:solidFill>
                  <a:srgbClr val="192E45"/>
                </a:solidFill>
                <a:latin typeface="Consolas" charset="0"/>
                <a:ea typeface="Consolas" charset="0"/>
                <a:cs typeface="Consolas" charset="0"/>
              </a:rPr>
              <a:t>designdata</a:t>
            </a:r>
            <a:r>
              <a:rPr lang="en-US" altLang="zh-CN" dirty="0">
                <a:solidFill>
                  <a:srgbClr val="192E45"/>
                </a:solidFill>
                <a:latin typeface="Consolas" charset="0"/>
                <a:ea typeface="Consolas" charset="0"/>
                <a:cs typeface="Consolas" charset="0"/>
              </a:rPr>
              <a:t>/{urn}/</a:t>
            </a:r>
          </a:p>
          <a:p>
            <a:pPr marL="0" indent="0">
              <a:buNone/>
            </a:pPr>
            <a:r>
              <a:rPr lang="en-US" altLang="zh-CN" dirty="0">
                <a:solidFill>
                  <a:srgbClr val="192E45"/>
                </a:solidFill>
                <a:latin typeface="Consolas" charset="0"/>
                <a:ea typeface="Consolas" charset="0"/>
                <a:cs typeface="Consolas" charset="0"/>
              </a:rPr>
              <a:t>metadata/{</a:t>
            </a:r>
            <a:r>
              <a:rPr lang="en-US" altLang="zh-CN" dirty="0" err="1">
                <a:solidFill>
                  <a:srgbClr val="192E45"/>
                </a:solidFill>
                <a:latin typeface="Consolas" charset="0"/>
                <a:ea typeface="Consolas" charset="0"/>
                <a:cs typeface="Consolas" charset="0"/>
              </a:rPr>
              <a:t>guid</a:t>
            </a:r>
            <a:r>
              <a:rPr lang="en-US" altLang="zh-CN" dirty="0">
                <a:solidFill>
                  <a:srgbClr val="192E45"/>
                </a:solidFill>
                <a:latin typeface="Consolas" charset="0"/>
                <a:ea typeface="Consolas" charset="0"/>
                <a:cs typeface="Consolas" charset="0"/>
              </a:rPr>
              <a:t>}/</a:t>
            </a:r>
          </a:p>
          <a:p>
            <a:pPr marL="0" indent="0">
              <a:buNone/>
            </a:pPr>
            <a:r>
              <a:rPr lang="en-US" altLang="zh-CN" dirty="0">
                <a:solidFill>
                  <a:srgbClr val="192E45"/>
                </a:solidFill>
                <a:latin typeface="Consolas" charset="0"/>
                <a:ea typeface="Consolas" charset="0"/>
                <a:cs typeface="Consolas" charset="0"/>
              </a:rPr>
              <a:t>properties</a:t>
            </a:r>
            <a:endParaRPr lang="en-US" dirty="0">
              <a:solidFill>
                <a:srgbClr val="192E45"/>
              </a:solidFill>
              <a:latin typeface="Consolas" charset="0"/>
              <a:ea typeface="Consolas" charset="0"/>
              <a:cs typeface="Consolas" charset="0"/>
            </a:endParaRPr>
          </a:p>
        </p:txBody>
      </p:sp>
      <p:sp>
        <p:nvSpPr>
          <p:cNvPr id="4" name="Content Placeholder 3"/>
          <p:cNvSpPr>
            <a:spLocks noGrp="1"/>
          </p:cNvSpPr>
          <p:nvPr>
            <p:ph idx="18"/>
          </p:nvPr>
        </p:nvSpPr>
        <p:spPr/>
        <p:txBody>
          <a:bodyPr/>
          <a:lstStyle/>
          <a:p>
            <a:r>
              <a:rPr lang="en-US" altLang="zh-CN" dirty="0">
                <a:solidFill>
                  <a:srgbClr val="192E45"/>
                </a:solidFill>
                <a:latin typeface="Artifakt Element" charset="0"/>
                <a:ea typeface="Artifakt Element" charset="0"/>
                <a:cs typeface="Artifakt Element" charset="0"/>
              </a:rPr>
              <a:t>Get</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the</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properties</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of</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a</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file</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through</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REST</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API</a:t>
            </a:r>
            <a:endParaRPr lang="zh-CN" altLang="en-US" dirty="0">
              <a:solidFill>
                <a:srgbClr val="192E45"/>
              </a:solidFill>
              <a:latin typeface="Artifakt Element" charset="0"/>
              <a:ea typeface="Artifakt Element" charset="0"/>
              <a:cs typeface="Artifakt Element" charset="0"/>
            </a:endParaRPr>
          </a:p>
          <a:p>
            <a:r>
              <a:rPr lang="en-US" altLang="zh-CN" dirty="0">
                <a:solidFill>
                  <a:srgbClr val="192E45"/>
                </a:solidFill>
                <a:latin typeface="Artifakt Element" charset="0"/>
                <a:ea typeface="Artifakt Element" charset="0"/>
                <a:cs typeface="Artifakt Element" charset="0"/>
              </a:rPr>
              <a:t>In</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the</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past,</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you</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needed</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to</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instantiate</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a</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viewer</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instance</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or</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parse</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the</a:t>
            </a:r>
            <a:r>
              <a:rPr lang="zh-CN" altLang="en-US" dirty="0">
                <a:solidFill>
                  <a:srgbClr val="192E45"/>
                </a:solidFill>
                <a:latin typeface="Artifakt Element" charset="0"/>
                <a:ea typeface="Artifakt Element" charset="0"/>
                <a:cs typeface="Artifakt Element" charset="0"/>
              </a:rPr>
              <a:t> </a:t>
            </a:r>
            <a:r>
              <a:rPr lang="en-US" altLang="zh-CN" dirty="0" err="1" smtClean="0">
                <a:solidFill>
                  <a:srgbClr val="192E45"/>
                </a:solidFill>
                <a:latin typeface="Artifakt Element" charset="0"/>
                <a:ea typeface="Artifakt Element" charset="0"/>
                <a:cs typeface="Artifakt Element" charset="0"/>
              </a:rPr>
              <a:t>svf</a:t>
            </a:r>
            <a:r>
              <a:rPr lang="zh-CN" altLang="en-US" dirty="0" smtClean="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file</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in</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order</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to</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have</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access</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to</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those</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information</a:t>
            </a:r>
            <a:endParaRPr lang="zh-CN" altLang="en-US" dirty="0">
              <a:solidFill>
                <a:srgbClr val="192E45"/>
              </a:solidFill>
              <a:latin typeface="Artifakt Element" charset="0"/>
              <a:ea typeface="Artifakt Element" charset="0"/>
              <a:cs typeface="Artifakt Element" charset="0"/>
            </a:endParaRPr>
          </a:p>
        </p:txBody>
      </p:sp>
      <p:sp>
        <p:nvSpPr>
          <p:cNvPr id="5" name="TextBox 4"/>
          <p:cNvSpPr txBox="1"/>
          <p:nvPr/>
        </p:nvSpPr>
        <p:spPr>
          <a:xfrm>
            <a:off x="3792592" y="4912175"/>
            <a:ext cx="1558815" cy="138499"/>
          </a:xfrm>
          <a:prstGeom prst="rect">
            <a:avLst/>
          </a:prstGeom>
          <a:noFill/>
        </p:spPr>
        <p:txBody>
          <a:bodyPr wrap="square" lIns="0" tIns="0" rIns="0" bIns="0" rtlCol="0">
            <a:spAutoFit/>
          </a:bodyPr>
          <a:lstStyle/>
          <a:p>
            <a:pPr algn="ctr"/>
            <a:r>
              <a:rPr lang="en-US" sz="900" b="0" i="0" dirty="0">
                <a:solidFill>
                  <a:schemeClr val="bg2">
                    <a:lumMod val="75000"/>
                  </a:schemeClr>
                </a:solidFill>
                <a:latin typeface="Frutiger Next LT W1G" pitchFamily="34" charset="0"/>
                <a:cs typeface="Arial" pitchFamily="34" charset="0"/>
              </a:rPr>
              <a:t>© 2016 Autodesk</a:t>
            </a:r>
          </a:p>
        </p:txBody>
      </p:sp>
      <p:pic>
        <p:nvPicPr>
          <p:cNvPr id="6" name="Picture 5" descr="autodesk-logo-rgb-color-logo-black-text-lar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spTree>
    <p:extLst>
      <p:ext uri="{BB962C8B-B14F-4D97-AF65-F5344CB8AC3E}">
        <p14:creationId xmlns:p14="http://schemas.microsoft.com/office/powerpoint/2010/main" val="3168445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126"/>
            <a:ext cx="9144000" cy="4737100"/>
          </a:xfrm>
          <a:prstGeom prst="rect">
            <a:avLst/>
          </a:prstGeom>
        </p:spPr>
      </p:pic>
      <p:sp>
        <p:nvSpPr>
          <p:cNvPr id="2" name="Title 1"/>
          <p:cNvSpPr>
            <a:spLocks noGrp="1"/>
          </p:cNvSpPr>
          <p:nvPr>
            <p:ph type="title"/>
          </p:nvPr>
        </p:nvSpPr>
        <p:spPr/>
        <p:txBody>
          <a:bodyPr/>
          <a:lstStyle/>
          <a:p>
            <a:r>
              <a:rPr lang="en-US" altLang="zh-CN" dirty="0">
                <a:solidFill>
                  <a:srgbClr val="EE8822"/>
                </a:solidFill>
                <a:ea typeface="Artifakt Element Book" charset="0"/>
                <a:cs typeface="Artifakt Element Book" charset="0"/>
              </a:rPr>
              <a:t>GET</a:t>
            </a:r>
            <a:r>
              <a:rPr lang="zh-CN" altLang="en-US" dirty="0">
                <a:solidFill>
                  <a:srgbClr val="EE8822"/>
                </a:solidFill>
                <a:ea typeface="Artifakt Element Book" charset="0"/>
                <a:cs typeface="Artifakt Element Book" charset="0"/>
              </a:rPr>
              <a:t> </a:t>
            </a:r>
            <a:r>
              <a:rPr lang="en-US" altLang="zh-CN" dirty="0">
                <a:solidFill>
                  <a:srgbClr val="EE8822"/>
                </a:solidFill>
                <a:ea typeface="Artifakt Element Book" charset="0"/>
                <a:cs typeface="Artifakt Element Book" charset="0"/>
              </a:rPr>
              <a:t>thumbnail</a:t>
            </a:r>
            <a:endParaRPr lang="en-US" dirty="0">
              <a:solidFill>
                <a:srgbClr val="EE8822"/>
              </a:solidFill>
              <a:latin typeface="Artifakt Element Book" charset="0"/>
              <a:ea typeface="Artifakt Element Book" charset="0"/>
              <a:cs typeface="Artifakt Element Book" charset="0"/>
            </a:endParaRPr>
          </a:p>
        </p:txBody>
      </p:sp>
      <p:sp>
        <p:nvSpPr>
          <p:cNvPr id="3" name="Content Placeholder 2"/>
          <p:cNvSpPr>
            <a:spLocks noGrp="1"/>
          </p:cNvSpPr>
          <p:nvPr>
            <p:ph idx="17"/>
          </p:nvPr>
        </p:nvSpPr>
        <p:spPr/>
        <p:txBody>
          <a:bodyPr/>
          <a:lstStyle/>
          <a:p>
            <a:pPr marL="0" indent="0">
              <a:buNone/>
            </a:pPr>
            <a:r>
              <a:rPr lang="en-US" altLang="zh-CN" dirty="0">
                <a:solidFill>
                  <a:srgbClr val="192E45"/>
                </a:solidFill>
                <a:latin typeface="Consolas" charset="0"/>
                <a:ea typeface="Consolas" charset="0"/>
                <a:cs typeface="Consolas" charset="0"/>
              </a:rPr>
              <a:t>GET</a:t>
            </a:r>
            <a:r>
              <a:rPr lang="zh-CN" altLang="en-US" dirty="0">
                <a:solidFill>
                  <a:srgbClr val="192E45"/>
                </a:solidFill>
                <a:latin typeface="Consolas" charset="0"/>
                <a:ea typeface="Consolas" charset="0"/>
                <a:cs typeface="Consolas" charset="0"/>
              </a:rPr>
              <a:t> </a:t>
            </a:r>
            <a:r>
              <a:rPr lang="en-US" altLang="zh-CN" dirty="0" err="1">
                <a:solidFill>
                  <a:srgbClr val="192E45"/>
                </a:solidFill>
                <a:latin typeface="Consolas" charset="0"/>
                <a:ea typeface="Consolas" charset="0"/>
                <a:cs typeface="Consolas" charset="0"/>
              </a:rPr>
              <a:t>modelderivative</a:t>
            </a:r>
            <a:r>
              <a:rPr lang="en-US" altLang="zh-CN" dirty="0">
                <a:solidFill>
                  <a:srgbClr val="192E45"/>
                </a:solidFill>
                <a:latin typeface="Consolas" charset="0"/>
                <a:ea typeface="Consolas" charset="0"/>
                <a:cs typeface="Consolas" charset="0"/>
              </a:rPr>
              <a:t>/</a:t>
            </a:r>
          </a:p>
          <a:p>
            <a:pPr marL="0" indent="0">
              <a:buNone/>
            </a:pPr>
            <a:r>
              <a:rPr lang="en-US" altLang="zh-CN" dirty="0">
                <a:solidFill>
                  <a:srgbClr val="192E45"/>
                </a:solidFill>
                <a:latin typeface="Consolas" charset="0"/>
                <a:ea typeface="Consolas" charset="0"/>
                <a:cs typeface="Consolas" charset="0"/>
              </a:rPr>
              <a:t>v2/</a:t>
            </a:r>
          </a:p>
          <a:p>
            <a:pPr marL="0" indent="0">
              <a:buNone/>
            </a:pPr>
            <a:r>
              <a:rPr lang="en-US" altLang="zh-CN" dirty="0" err="1">
                <a:solidFill>
                  <a:srgbClr val="192E45"/>
                </a:solidFill>
                <a:latin typeface="Consolas" charset="0"/>
                <a:ea typeface="Consolas" charset="0"/>
                <a:cs typeface="Consolas" charset="0"/>
              </a:rPr>
              <a:t>designdata</a:t>
            </a:r>
            <a:r>
              <a:rPr lang="en-US" altLang="zh-CN" dirty="0">
                <a:solidFill>
                  <a:srgbClr val="192E45"/>
                </a:solidFill>
                <a:latin typeface="Consolas" charset="0"/>
                <a:ea typeface="Consolas" charset="0"/>
                <a:cs typeface="Consolas" charset="0"/>
              </a:rPr>
              <a:t>/{urn}/thumbnail?</a:t>
            </a:r>
          </a:p>
          <a:p>
            <a:pPr marL="0" indent="0">
              <a:buNone/>
            </a:pPr>
            <a:r>
              <a:rPr lang="en-US" altLang="zh-CN" dirty="0">
                <a:solidFill>
                  <a:srgbClr val="192E45"/>
                </a:solidFill>
                <a:latin typeface="Consolas" charset="0"/>
                <a:ea typeface="Consolas" charset="0"/>
                <a:cs typeface="Consolas" charset="0"/>
              </a:rPr>
              <a:t>width=$WIDTH$ &amp; height=$HEIGHT$</a:t>
            </a:r>
            <a:endParaRPr lang="en-US" dirty="0">
              <a:solidFill>
                <a:srgbClr val="192E45"/>
              </a:solidFill>
              <a:latin typeface="Consolas" charset="0"/>
              <a:ea typeface="Consolas" charset="0"/>
              <a:cs typeface="Consolas" charset="0"/>
            </a:endParaRPr>
          </a:p>
        </p:txBody>
      </p:sp>
      <p:sp>
        <p:nvSpPr>
          <p:cNvPr id="4" name="Content Placeholder 3"/>
          <p:cNvSpPr>
            <a:spLocks noGrp="1"/>
          </p:cNvSpPr>
          <p:nvPr>
            <p:ph idx="18"/>
          </p:nvPr>
        </p:nvSpPr>
        <p:spPr/>
        <p:txBody>
          <a:bodyPr/>
          <a:lstStyle/>
          <a:p>
            <a:r>
              <a:rPr lang="en-US" altLang="zh-CN" dirty="0">
                <a:solidFill>
                  <a:srgbClr val="192E45"/>
                </a:solidFill>
                <a:latin typeface="Artifakt Element" charset="0"/>
                <a:ea typeface="Artifakt Element" charset="0"/>
                <a:cs typeface="Artifakt Element" charset="0"/>
              </a:rPr>
              <a:t>What</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if</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you</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just</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want</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to</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get</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the</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thumbnail</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of</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a</a:t>
            </a:r>
            <a:r>
              <a:rPr lang="zh-CN" altLang="en-US" dirty="0">
                <a:solidFill>
                  <a:srgbClr val="192E45"/>
                </a:solidFill>
                <a:latin typeface="Artifakt Element" charset="0"/>
                <a:ea typeface="Artifakt Element" charset="0"/>
                <a:cs typeface="Artifakt Element" charset="0"/>
              </a:rPr>
              <a:t> </a:t>
            </a:r>
            <a:r>
              <a:rPr lang="en-US" altLang="zh-CN" dirty="0">
                <a:solidFill>
                  <a:srgbClr val="192E45"/>
                </a:solidFill>
                <a:latin typeface="Artifakt Element" charset="0"/>
                <a:ea typeface="Artifakt Element" charset="0"/>
                <a:cs typeface="Artifakt Element" charset="0"/>
              </a:rPr>
              <a:t>model?</a:t>
            </a:r>
            <a:endParaRPr lang="zh-CN" altLang="en-US" dirty="0">
              <a:solidFill>
                <a:srgbClr val="192E45"/>
              </a:solidFill>
              <a:latin typeface="Artifakt Element" charset="0"/>
              <a:ea typeface="Artifakt Element" charset="0"/>
              <a:cs typeface="Artifakt Element" charset="0"/>
            </a:endParaRPr>
          </a:p>
          <a:p>
            <a:endParaRPr lang="zh-CN" altLang="en-US" dirty="0">
              <a:solidFill>
                <a:srgbClr val="192E45"/>
              </a:solidFill>
              <a:latin typeface="Artifakt Element" charset="0"/>
              <a:ea typeface="Artifakt Element" charset="0"/>
              <a:cs typeface="Artifakt Element" charset="0"/>
            </a:endParaRPr>
          </a:p>
        </p:txBody>
      </p:sp>
      <p:sp>
        <p:nvSpPr>
          <p:cNvPr id="5" name="TextBox 4"/>
          <p:cNvSpPr txBox="1"/>
          <p:nvPr/>
        </p:nvSpPr>
        <p:spPr>
          <a:xfrm>
            <a:off x="3792592" y="4912175"/>
            <a:ext cx="1558815" cy="138499"/>
          </a:xfrm>
          <a:prstGeom prst="rect">
            <a:avLst/>
          </a:prstGeom>
          <a:noFill/>
        </p:spPr>
        <p:txBody>
          <a:bodyPr wrap="square" lIns="0" tIns="0" rIns="0" bIns="0" rtlCol="0">
            <a:spAutoFit/>
          </a:bodyPr>
          <a:lstStyle/>
          <a:p>
            <a:pPr algn="ctr"/>
            <a:r>
              <a:rPr lang="en-US" sz="900" b="0" i="0" dirty="0">
                <a:solidFill>
                  <a:schemeClr val="bg2">
                    <a:lumMod val="75000"/>
                  </a:schemeClr>
                </a:solidFill>
                <a:latin typeface="Frutiger Next LT W1G" pitchFamily="34" charset="0"/>
                <a:cs typeface="Arial" pitchFamily="34" charset="0"/>
              </a:rPr>
              <a:t>© 2016 Autodesk</a:t>
            </a:r>
          </a:p>
        </p:txBody>
      </p:sp>
      <p:pic>
        <p:nvPicPr>
          <p:cNvPr id="6" name="Picture 5" descr="autodesk-logo-rgb-color-logo-black-text-lar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spTree>
    <p:extLst>
      <p:ext uri="{BB962C8B-B14F-4D97-AF65-F5344CB8AC3E}">
        <p14:creationId xmlns:p14="http://schemas.microsoft.com/office/powerpoint/2010/main" val="77668041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126"/>
            <a:ext cx="9144000" cy="4737100"/>
          </a:xfrm>
          <a:prstGeom prst="rect">
            <a:avLst/>
          </a:prstGeom>
        </p:spPr>
      </p:pic>
      <p:sp>
        <p:nvSpPr>
          <p:cNvPr id="2" name="Title 1"/>
          <p:cNvSpPr>
            <a:spLocks noGrp="1"/>
          </p:cNvSpPr>
          <p:nvPr>
            <p:ph type="title"/>
          </p:nvPr>
        </p:nvSpPr>
        <p:spPr/>
        <p:txBody>
          <a:bodyPr/>
          <a:lstStyle/>
          <a:p>
            <a:r>
              <a:rPr lang="en-US" altLang="zh-CN" dirty="0">
                <a:solidFill>
                  <a:srgbClr val="EE8822"/>
                </a:solidFill>
                <a:ea typeface="Artifakt Element Book" charset="0"/>
                <a:cs typeface="Artifakt Element Book" charset="0"/>
              </a:rPr>
              <a:t>GET</a:t>
            </a:r>
            <a:r>
              <a:rPr lang="zh-CN" altLang="en-US" dirty="0">
                <a:solidFill>
                  <a:srgbClr val="EE8822"/>
                </a:solidFill>
                <a:ea typeface="Artifakt Element Book" charset="0"/>
                <a:cs typeface="Artifakt Element Book" charset="0"/>
              </a:rPr>
              <a:t> </a:t>
            </a:r>
            <a:r>
              <a:rPr lang="en-US" altLang="zh-CN" dirty="0" smtClean="0">
                <a:solidFill>
                  <a:srgbClr val="EE8822"/>
                </a:solidFill>
                <a:ea typeface="Artifakt Element Book" charset="0"/>
                <a:cs typeface="Artifakt Element Book" charset="0"/>
              </a:rPr>
              <a:t>derivative</a:t>
            </a:r>
            <a:endParaRPr lang="en-US" dirty="0">
              <a:solidFill>
                <a:srgbClr val="EE8822"/>
              </a:solidFill>
              <a:latin typeface="Artifakt Element Book" charset="0"/>
              <a:ea typeface="Artifakt Element Book" charset="0"/>
              <a:cs typeface="Artifakt Element Book" charset="0"/>
            </a:endParaRPr>
          </a:p>
        </p:txBody>
      </p:sp>
      <p:sp>
        <p:nvSpPr>
          <p:cNvPr id="3" name="Content Placeholder 2"/>
          <p:cNvSpPr>
            <a:spLocks noGrp="1"/>
          </p:cNvSpPr>
          <p:nvPr>
            <p:ph idx="17"/>
          </p:nvPr>
        </p:nvSpPr>
        <p:spPr/>
        <p:txBody>
          <a:bodyPr/>
          <a:lstStyle/>
          <a:p>
            <a:pPr marL="0" indent="0">
              <a:buNone/>
            </a:pPr>
            <a:r>
              <a:rPr lang="en-US" altLang="zh-CN" dirty="0">
                <a:solidFill>
                  <a:srgbClr val="192E45"/>
                </a:solidFill>
                <a:latin typeface="Consolas" charset="0"/>
                <a:ea typeface="Consolas" charset="0"/>
                <a:cs typeface="Consolas" charset="0"/>
              </a:rPr>
              <a:t>GET</a:t>
            </a:r>
            <a:r>
              <a:rPr lang="zh-CN" altLang="en-US" dirty="0">
                <a:solidFill>
                  <a:srgbClr val="192E45"/>
                </a:solidFill>
                <a:latin typeface="Consolas" charset="0"/>
                <a:ea typeface="Consolas" charset="0"/>
                <a:cs typeface="Consolas" charset="0"/>
              </a:rPr>
              <a:t> </a:t>
            </a:r>
            <a:r>
              <a:rPr lang="en-US" altLang="zh-CN" dirty="0" err="1">
                <a:solidFill>
                  <a:srgbClr val="192E45"/>
                </a:solidFill>
                <a:latin typeface="Consolas" charset="0"/>
                <a:ea typeface="Consolas" charset="0"/>
                <a:cs typeface="Consolas" charset="0"/>
              </a:rPr>
              <a:t>modelderivative</a:t>
            </a:r>
            <a:r>
              <a:rPr lang="en-US" altLang="zh-CN" dirty="0">
                <a:solidFill>
                  <a:srgbClr val="192E45"/>
                </a:solidFill>
                <a:latin typeface="Consolas" charset="0"/>
                <a:ea typeface="Consolas" charset="0"/>
                <a:cs typeface="Consolas" charset="0"/>
              </a:rPr>
              <a:t>/</a:t>
            </a:r>
          </a:p>
          <a:p>
            <a:pPr marL="0" indent="0">
              <a:buNone/>
            </a:pPr>
            <a:r>
              <a:rPr lang="en-US" altLang="zh-CN" dirty="0">
                <a:solidFill>
                  <a:srgbClr val="192E45"/>
                </a:solidFill>
                <a:latin typeface="Consolas" charset="0"/>
                <a:ea typeface="Consolas" charset="0"/>
                <a:cs typeface="Consolas" charset="0"/>
              </a:rPr>
              <a:t>v2/</a:t>
            </a:r>
          </a:p>
          <a:p>
            <a:pPr marL="0" indent="0">
              <a:buNone/>
            </a:pPr>
            <a:r>
              <a:rPr lang="en-US" altLang="zh-CN" dirty="0" err="1">
                <a:solidFill>
                  <a:srgbClr val="192E45"/>
                </a:solidFill>
                <a:latin typeface="Consolas" charset="0"/>
                <a:ea typeface="Consolas" charset="0"/>
                <a:cs typeface="Consolas" charset="0"/>
              </a:rPr>
              <a:t>designdata</a:t>
            </a:r>
            <a:r>
              <a:rPr lang="en-US" altLang="zh-CN" dirty="0">
                <a:solidFill>
                  <a:srgbClr val="192E45"/>
                </a:solidFill>
                <a:latin typeface="Consolas" charset="0"/>
                <a:ea typeface="Consolas" charset="0"/>
                <a:cs typeface="Consolas" charset="0"/>
              </a:rPr>
              <a:t>/{urn</a:t>
            </a:r>
            <a:r>
              <a:rPr lang="en-US" altLang="zh-CN" dirty="0" smtClean="0">
                <a:solidFill>
                  <a:srgbClr val="192E45"/>
                </a:solidFill>
                <a:latin typeface="Consolas" charset="0"/>
                <a:ea typeface="Consolas" charset="0"/>
                <a:cs typeface="Consolas" charset="0"/>
              </a:rPr>
              <a:t>}/manifest/</a:t>
            </a:r>
            <a:br>
              <a:rPr lang="en-US" altLang="zh-CN" dirty="0" smtClean="0">
                <a:solidFill>
                  <a:srgbClr val="192E45"/>
                </a:solidFill>
                <a:latin typeface="Consolas" charset="0"/>
                <a:ea typeface="Consolas" charset="0"/>
                <a:cs typeface="Consolas" charset="0"/>
              </a:rPr>
            </a:br>
            <a:r>
              <a:rPr lang="en-US" altLang="zh-CN" dirty="0" smtClean="0">
                <a:solidFill>
                  <a:srgbClr val="192E45"/>
                </a:solidFill>
                <a:latin typeface="Consolas" charset="0"/>
                <a:ea typeface="Consolas" charset="0"/>
                <a:cs typeface="Consolas" charset="0"/>
              </a:rPr>
              <a:t>{</a:t>
            </a:r>
            <a:r>
              <a:rPr lang="en-US" dirty="0" err="1" smtClean="0"/>
              <a:t>derivativeurn</a:t>
            </a:r>
            <a:r>
              <a:rPr lang="en-US" altLang="zh-CN" dirty="0" smtClean="0">
                <a:solidFill>
                  <a:srgbClr val="192E45"/>
                </a:solidFill>
                <a:latin typeface="Consolas" charset="0"/>
                <a:ea typeface="Consolas" charset="0"/>
                <a:cs typeface="Consolas" charset="0"/>
              </a:rPr>
              <a:t>}</a:t>
            </a:r>
            <a:endParaRPr lang="en-US" dirty="0">
              <a:solidFill>
                <a:srgbClr val="192E45"/>
              </a:solidFill>
              <a:latin typeface="Consolas" charset="0"/>
              <a:ea typeface="Consolas" charset="0"/>
              <a:cs typeface="Consolas" charset="0"/>
            </a:endParaRPr>
          </a:p>
        </p:txBody>
      </p:sp>
      <p:sp>
        <p:nvSpPr>
          <p:cNvPr id="4" name="Content Placeholder 3"/>
          <p:cNvSpPr>
            <a:spLocks noGrp="1"/>
          </p:cNvSpPr>
          <p:nvPr>
            <p:ph idx="18"/>
          </p:nvPr>
        </p:nvSpPr>
        <p:spPr/>
        <p:txBody>
          <a:bodyPr/>
          <a:lstStyle/>
          <a:p>
            <a:r>
              <a:rPr lang="en-US" altLang="zh-CN" dirty="0" smtClean="0">
                <a:solidFill>
                  <a:srgbClr val="192E45"/>
                </a:solidFill>
                <a:latin typeface="Artifakt Element" charset="0"/>
                <a:ea typeface="Artifakt Element" charset="0"/>
                <a:cs typeface="Artifakt Element" charset="0"/>
              </a:rPr>
              <a:t>Download derivative</a:t>
            </a:r>
          </a:p>
          <a:p>
            <a:r>
              <a:rPr lang="en-US" sz="2000" dirty="0"/>
              <a:t>Possible types STL, STEP, IGES, OBJ, SVF, thumbnail</a:t>
            </a:r>
          </a:p>
          <a:p>
            <a:pPr lvl="1"/>
            <a:r>
              <a:rPr lang="en-US" altLang="zh-CN" dirty="0">
                <a:solidFill>
                  <a:srgbClr val="192E45"/>
                </a:solidFill>
                <a:latin typeface="Artifakt Element" charset="0"/>
                <a:ea typeface="Artifakt Element" charset="0"/>
                <a:cs typeface="Artifakt Element" charset="0"/>
              </a:rPr>
              <a:t>OBJ: </a:t>
            </a:r>
          </a:p>
          <a:p>
            <a:pPr lvl="2"/>
            <a:r>
              <a:rPr lang="en-US" altLang="zh-CN" dirty="0">
                <a:solidFill>
                  <a:srgbClr val="192E45"/>
                </a:solidFill>
                <a:latin typeface="Artifakt Element" charset="0"/>
                <a:ea typeface="Artifakt Element" charset="0"/>
                <a:cs typeface="Artifakt Element" charset="0"/>
              </a:rPr>
              <a:t>any supported format at component level</a:t>
            </a:r>
          </a:p>
          <a:p>
            <a:pPr lvl="1"/>
            <a:r>
              <a:rPr lang="en-US" altLang="zh-CN" dirty="0">
                <a:solidFill>
                  <a:srgbClr val="192E45"/>
                </a:solidFill>
                <a:latin typeface="Artifakt Element" charset="0"/>
                <a:ea typeface="Artifakt Element" charset="0"/>
                <a:cs typeface="Artifakt Element" charset="0"/>
              </a:rPr>
              <a:t>STEP, IGES, STL: </a:t>
            </a:r>
          </a:p>
          <a:p>
            <a:pPr lvl="2"/>
            <a:r>
              <a:rPr lang="en-US" altLang="zh-CN" dirty="0">
                <a:solidFill>
                  <a:srgbClr val="192E45"/>
                </a:solidFill>
                <a:latin typeface="Artifakt Element" charset="0"/>
                <a:ea typeface="Artifakt Element" charset="0"/>
                <a:cs typeface="Artifakt Element" charset="0"/>
              </a:rPr>
              <a:t>only specific file types and only at file level</a:t>
            </a:r>
          </a:p>
          <a:p>
            <a:pPr lvl="1"/>
            <a:endParaRPr lang="en-US" altLang="zh-CN" dirty="0" smtClean="0">
              <a:solidFill>
                <a:srgbClr val="192E45"/>
              </a:solidFill>
              <a:latin typeface="Artifakt Element" charset="0"/>
              <a:ea typeface="Artifakt Element" charset="0"/>
              <a:cs typeface="Artifakt Element" charset="0"/>
            </a:endParaRPr>
          </a:p>
          <a:p>
            <a:endParaRPr lang="zh-CN" altLang="en-US" dirty="0">
              <a:solidFill>
                <a:srgbClr val="192E45"/>
              </a:solidFill>
              <a:latin typeface="Artifakt Element" charset="0"/>
              <a:ea typeface="Artifakt Element" charset="0"/>
              <a:cs typeface="Artifakt Element" charset="0"/>
            </a:endParaRPr>
          </a:p>
        </p:txBody>
      </p:sp>
      <p:sp>
        <p:nvSpPr>
          <p:cNvPr id="5" name="TextBox 4"/>
          <p:cNvSpPr txBox="1"/>
          <p:nvPr/>
        </p:nvSpPr>
        <p:spPr>
          <a:xfrm>
            <a:off x="3792592" y="4912175"/>
            <a:ext cx="1558815" cy="138499"/>
          </a:xfrm>
          <a:prstGeom prst="rect">
            <a:avLst/>
          </a:prstGeom>
          <a:noFill/>
        </p:spPr>
        <p:txBody>
          <a:bodyPr wrap="square" lIns="0" tIns="0" rIns="0" bIns="0" rtlCol="0">
            <a:spAutoFit/>
          </a:bodyPr>
          <a:lstStyle/>
          <a:p>
            <a:pPr algn="ctr"/>
            <a:r>
              <a:rPr lang="en-US" sz="900" b="0" i="0" dirty="0">
                <a:solidFill>
                  <a:schemeClr val="bg2">
                    <a:lumMod val="75000"/>
                  </a:schemeClr>
                </a:solidFill>
                <a:latin typeface="Frutiger Next LT W1G" pitchFamily="34" charset="0"/>
                <a:cs typeface="Arial" pitchFamily="34" charset="0"/>
              </a:rPr>
              <a:t>© 2016 Autodesk</a:t>
            </a:r>
          </a:p>
        </p:txBody>
      </p:sp>
      <p:pic>
        <p:nvPicPr>
          <p:cNvPr id="6" name="Picture 5" descr="autodesk-logo-rgb-color-logo-black-text-lar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spTree>
    <p:extLst>
      <p:ext uri="{BB962C8B-B14F-4D97-AF65-F5344CB8AC3E}">
        <p14:creationId xmlns:p14="http://schemas.microsoft.com/office/powerpoint/2010/main" val="48724100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447" y="-25885"/>
            <a:ext cx="9143107" cy="5142996"/>
          </a:xfrm>
        </p:spPr>
      </p:sp>
      <p:pic>
        <p:nvPicPr>
          <p:cNvPr id="11" name="Picture 14" descr="http://assets.sbnation.com/assets/807998/Baldwin_3_and_2__7A.jpg"/>
          <p:cNvPicPr>
            <a:picLocks noChangeAspect="1" noChangeArrowheads="1"/>
          </p:cNvPicPr>
          <p:nvPr/>
        </p:nvPicPr>
        <p:blipFill rotWithShape="1">
          <a:blip r:embed="rId3" cstate="print"/>
          <a:srcRect l="12157" t="14937" r="10086" b="10725"/>
          <a:stretch/>
        </p:blipFill>
        <p:spPr bwMode="auto">
          <a:xfrm>
            <a:off x="-281640" y="2580703"/>
            <a:ext cx="3799749" cy="1852139"/>
          </a:xfrm>
          <a:prstGeom prst="rect">
            <a:avLst/>
          </a:prstGeom>
          <a:noFill/>
          <a:ln w="12700">
            <a:solidFill>
              <a:schemeClr val="bg1"/>
            </a:solidFill>
          </a:ln>
        </p:spPr>
      </p:pic>
      <p:pic>
        <p:nvPicPr>
          <p:cNvPr id="2050" name="Picture 2" descr="https://pbs.twimg.com/media/AzZwur3CMAASrbA.png:large"/>
          <p:cNvPicPr>
            <a:picLocks noChangeAspect="1" noChangeArrowheads="1"/>
          </p:cNvPicPr>
          <p:nvPr/>
        </p:nvPicPr>
        <p:blipFill rotWithShape="1">
          <a:blip r:embed="rId4">
            <a:extLst>
              <a:ext uri="{28A0092B-C50C-407E-A947-70E740481C1C}">
                <a14:useLocalDpi xmlns:a14="http://schemas.microsoft.com/office/drawing/2010/main" val="0"/>
              </a:ext>
            </a:extLst>
          </a:blip>
          <a:srcRect l="17120" r="4556"/>
          <a:stretch/>
        </p:blipFill>
        <p:spPr bwMode="auto">
          <a:xfrm>
            <a:off x="3616070" y="604445"/>
            <a:ext cx="7110753" cy="3830060"/>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2" name="Picture 4" descr="t2 (17).jpg"/>
          <p:cNvPicPr>
            <a:picLocks noChangeAspect="1" noChangeArrowheads="1"/>
          </p:cNvPicPr>
          <p:nvPr/>
        </p:nvPicPr>
        <p:blipFill>
          <a:blip r:embed="rId5" cstate="print"/>
          <a:srcRect/>
          <a:stretch>
            <a:fillRect/>
          </a:stretch>
        </p:blipFill>
        <p:spPr bwMode="auto">
          <a:xfrm>
            <a:off x="-920563" y="604445"/>
            <a:ext cx="4438809" cy="1915030"/>
          </a:xfrm>
          <a:prstGeom prst="rect">
            <a:avLst/>
          </a:prstGeom>
          <a:noFill/>
          <a:ln w="12700">
            <a:solidFill>
              <a:schemeClr val="bg1"/>
            </a:solidFill>
          </a:ln>
        </p:spPr>
      </p:pic>
    </p:spTree>
    <p:extLst>
      <p:ext uri="{BB962C8B-B14F-4D97-AF65-F5344CB8AC3E}">
        <p14:creationId xmlns:p14="http://schemas.microsoft.com/office/powerpoint/2010/main" val="2745591386"/>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993956" y="205979"/>
            <a:ext cx="7156090" cy="4474418"/>
          </a:xfrm>
          <a:prstGeom prst="rect">
            <a:avLst/>
          </a:prstGeom>
          <a:ln>
            <a:solidFill>
              <a:schemeClr val="accent1"/>
            </a:solidFill>
          </a:ln>
        </p:spPr>
      </p:pic>
    </p:spTree>
    <p:extLst>
      <p:ext uri="{BB962C8B-B14F-4D97-AF65-F5344CB8AC3E}">
        <p14:creationId xmlns:p14="http://schemas.microsoft.com/office/powerpoint/2010/main" val="3775553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0"/>
            <a:ext cx="9185855" cy="5143500"/>
          </a:xfrm>
          <a:prstGeom prst="rect">
            <a:avLst/>
          </a:prstGeom>
        </p:spPr>
      </p:pic>
    </p:spTree>
    <p:extLst>
      <p:ext uri="{BB962C8B-B14F-4D97-AF65-F5344CB8AC3E}">
        <p14:creationId xmlns:p14="http://schemas.microsoft.com/office/powerpoint/2010/main" val="1200711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WEB-VR</a:t>
            </a:r>
            <a:endParaRPr lang="en-US" dirty="0"/>
          </a:p>
        </p:txBody>
      </p:sp>
      <p:sp>
        <p:nvSpPr>
          <p:cNvPr id="2" name="Content Placeholder 1"/>
          <p:cNvSpPr>
            <a:spLocks noGrp="1"/>
          </p:cNvSpPr>
          <p:nvPr>
            <p:ph idx="1"/>
          </p:nvPr>
        </p:nvSpPr>
        <p:spPr/>
        <p:txBody>
          <a:bodyPr/>
          <a:lstStyle/>
          <a:p>
            <a:r>
              <a:rPr lang="en-US" dirty="0" smtClean="0"/>
              <a:t>Visual Immersion</a:t>
            </a:r>
          </a:p>
          <a:p>
            <a:pPr lvl="1"/>
            <a:r>
              <a:rPr lang="en-US" dirty="0" smtClean="0"/>
              <a:t>Google cardboard</a:t>
            </a:r>
          </a:p>
          <a:p>
            <a:pPr lvl="1"/>
            <a:r>
              <a:rPr lang="en-US" dirty="0" err="1" smtClean="0"/>
              <a:t>Occulus</a:t>
            </a:r>
            <a:endParaRPr lang="en-US" dirty="0" smtClean="0"/>
          </a:p>
          <a:p>
            <a:pPr lvl="1"/>
            <a:r>
              <a:rPr lang="en-US" dirty="0" err="1" smtClean="0"/>
              <a:t>GearVR</a:t>
            </a:r>
            <a:endParaRPr lang="en-US" dirty="0" smtClean="0"/>
          </a:p>
          <a:p>
            <a:pPr lvl="1"/>
            <a:r>
              <a:rPr lang="en-US" dirty="0" smtClean="0"/>
              <a:t>…</a:t>
            </a:r>
          </a:p>
          <a:p>
            <a:pPr lvl="1"/>
            <a:endParaRPr lang="en-US" dirty="0"/>
          </a:p>
          <a:p>
            <a:r>
              <a:rPr lang="en-US" dirty="0" smtClean="0"/>
              <a:t>Per eye rendering</a:t>
            </a:r>
          </a:p>
          <a:p>
            <a:r>
              <a:rPr lang="en-US" dirty="0" smtClean="0"/>
              <a:t>Per device distortion</a:t>
            </a:r>
          </a:p>
          <a:p>
            <a:r>
              <a:rPr lang="en-US" dirty="0" smtClean="0"/>
              <a:t>Input options?</a:t>
            </a:r>
          </a:p>
          <a:p>
            <a:pPr lvl="1"/>
            <a:endParaRPr lang="en-US" dirty="0"/>
          </a:p>
        </p:txBody>
      </p:sp>
      <p:pic>
        <p:nvPicPr>
          <p:cNvPr id="7" name="Picture 4" descr="http://a1.mzstatic.com/us/r30/Purple49/v4/b9/aa/7d/b9aa7dae-3195-d537-e9e6-aaec0598dc9c/screen640x64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462" y="2611164"/>
            <a:ext cx="3708888" cy="2086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fortunedotcom.files.wordpress.com/2015/02/gettyimages_458379268.jpg?quality=8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678" y="997775"/>
            <a:ext cx="3392219" cy="226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54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50000"/>
              </a:lnSpc>
            </a:pPr>
            <a:r>
              <a:rPr lang="en-US" sz="2000" dirty="0"/>
              <a:t>Design Review</a:t>
            </a:r>
          </a:p>
          <a:p>
            <a:pPr>
              <a:lnSpc>
                <a:spcPct val="150000"/>
              </a:lnSpc>
            </a:pPr>
            <a:r>
              <a:rPr lang="en-US" sz="2000" dirty="0"/>
              <a:t>Design Mockups</a:t>
            </a:r>
          </a:p>
          <a:p>
            <a:pPr>
              <a:lnSpc>
                <a:spcPct val="150000"/>
              </a:lnSpc>
            </a:pPr>
            <a:r>
              <a:rPr lang="en-US" sz="2000" dirty="0"/>
              <a:t>Construction Layout</a:t>
            </a:r>
          </a:p>
          <a:p>
            <a:pPr>
              <a:lnSpc>
                <a:spcPct val="150000"/>
              </a:lnSpc>
            </a:pPr>
            <a:r>
              <a:rPr lang="en-US" sz="2000" dirty="0"/>
              <a:t>Construction Safety</a:t>
            </a:r>
          </a:p>
          <a:p>
            <a:pPr>
              <a:lnSpc>
                <a:spcPct val="150000"/>
              </a:lnSpc>
            </a:pPr>
            <a:r>
              <a:rPr lang="en-US" sz="2000" dirty="0"/>
              <a:t>Ownership Operations</a:t>
            </a:r>
          </a:p>
          <a:p>
            <a:pPr>
              <a:lnSpc>
                <a:spcPct val="150000"/>
              </a:lnSpc>
            </a:pPr>
            <a:r>
              <a:rPr lang="en-US" sz="2000" dirty="0"/>
              <a:t>Ownership Maintenance</a:t>
            </a:r>
          </a:p>
          <a:p>
            <a:endParaRPr lang="en-US" sz="2000" dirty="0"/>
          </a:p>
          <a:p>
            <a:endParaRPr lang="en-US" sz="2000" dirty="0"/>
          </a:p>
        </p:txBody>
      </p:sp>
      <p:sp>
        <p:nvSpPr>
          <p:cNvPr id="3" name="Title 2"/>
          <p:cNvSpPr>
            <a:spLocks noGrp="1"/>
          </p:cNvSpPr>
          <p:nvPr>
            <p:ph type="title"/>
          </p:nvPr>
        </p:nvSpPr>
        <p:spPr/>
        <p:txBody>
          <a:bodyPr/>
          <a:lstStyle/>
          <a:p>
            <a:r>
              <a:rPr lang="en-US" dirty="0"/>
              <a:t>AR for Architecture, Engineering, and Construction	</a:t>
            </a:r>
          </a:p>
        </p:txBody>
      </p:sp>
    </p:spTree>
    <p:extLst>
      <p:ext uri="{BB962C8B-B14F-4D97-AF65-F5344CB8AC3E}">
        <p14:creationId xmlns:p14="http://schemas.microsoft.com/office/powerpoint/2010/main" val="326068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7" y="379897"/>
            <a:ext cx="9143107" cy="584647"/>
          </a:xfrm>
          <a:prstGeom prst="rect">
            <a:avLst/>
          </a:prstGeom>
          <a:noFill/>
        </p:spPr>
        <p:txBody>
          <a:bodyPr wrap="square" rtlCol="0">
            <a:spAutoFit/>
          </a:bodyPr>
          <a:lstStyle/>
          <a:p>
            <a:pPr algn="ctr"/>
            <a:r>
              <a:rPr lang="en-US" sz="3199" b="1" dirty="0">
                <a:solidFill>
                  <a:schemeClr val="tx2">
                    <a:lumMod val="85000"/>
                    <a:lumOff val="15000"/>
                    <a:alpha val="80000"/>
                  </a:schemeClr>
                </a:solidFill>
              </a:rPr>
              <a:t>THE CHALLENGE</a:t>
            </a:r>
          </a:p>
        </p:txBody>
      </p:sp>
      <p:sp>
        <p:nvSpPr>
          <p:cNvPr id="9" name="TextBox 8"/>
          <p:cNvSpPr txBox="1"/>
          <p:nvPr/>
        </p:nvSpPr>
        <p:spPr>
          <a:xfrm>
            <a:off x="7365780" y="4507615"/>
            <a:ext cx="968535" cy="169277"/>
          </a:xfrm>
          <a:prstGeom prst="rect">
            <a:avLst/>
          </a:prstGeom>
          <a:noFill/>
        </p:spPr>
        <p:txBody>
          <a:bodyPr wrap="none" rtlCol="0">
            <a:spAutoFit/>
          </a:bodyPr>
          <a:lstStyle/>
          <a:p>
            <a:r>
              <a:rPr lang="en-US" sz="500" dirty="0">
                <a:solidFill>
                  <a:srgbClr val="FFFFFF"/>
                </a:solidFill>
              </a:rPr>
              <a:t>Image courtesy of XXXXXXXXX</a:t>
            </a:r>
          </a:p>
        </p:txBody>
      </p:sp>
      <p:cxnSp>
        <p:nvCxnSpPr>
          <p:cNvPr id="10" name="Straight Connector 9"/>
          <p:cNvCxnSpPr/>
          <p:nvPr/>
        </p:nvCxnSpPr>
        <p:spPr>
          <a:xfrm>
            <a:off x="3007250" y="1500438"/>
            <a:ext cx="0" cy="3382689"/>
          </a:xfrm>
          <a:prstGeom prst="line">
            <a:avLst/>
          </a:prstGeom>
          <a:ln w="38100" cmpd="sng">
            <a:solidFill>
              <a:schemeClr val="bg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H="1">
            <a:off x="6066117" y="1262046"/>
            <a:ext cx="8447" cy="3595484"/>
          </a:xfrm>
          <a:prstGeom prst="line">
            <a:avLst/>
          </a:prstGeom>
          <a:ln w="38100" cmpd="sng">
            <a:solidFill>
              <a:schemeClr val="bg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6063870" y="1500436"/>
            <a:ext cx="10696" cy="3374051"/>
          </a:xfrm>
          <a:prstGeom prst="line">
            <a:avLst/>
          </a:prstGeom>
          <a:ln w="38100" cmpd="sng">
            <a:solidFill>
              <a:schemeClr val="bg1"/>
            </a:solidFill>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450" y="713931"/>
            <a:ext cx="9143107" cy="707758"/>
          </a:xfrm>
          <a:prstGeom prst="rect">
            <a:avLst/>
          </a:prstGeom>
          <a:noFill/>
        </p:spPr>
        <p:txBody>
          <a:bodyPr wrap="square" rtlCol="0">
            <a:spAutoFit/>
          </a:bodyPr>
          <a:lstStyle/>
          <a:p>
            <a:pPr algn="ctr"/>
            <a:r>
              <a:rPr lang="en-US" sz="3999" b="1" dirty="0">
                <a:solidFill>
                  <a:schemeClr val="tx2">
                    <a:lumMod val="85000"/>
                    <a:lumOff val="15000"/>
                    <a:alpha val="80000"/>
                  </a:schemeClr>
                </a:solidFill>
              </a:rPr>
              <a:t>IT’S HARD!</a:t>
            </a:r>
            <a:endParaRPr lang="en-US" sz="3199" b="1" dirty="0">
              <a:solidFill>
                <a:schemeClr val="tx2">
                  <a:lumMod val="85000"/>
                  <a:lumOff val="15000"/>
                  <a:alpha val="80000"/>
                </a:schemeClr>
              </a:solidFill>
            </a:endParaRPr>
          </a:p>
        </p:txBody>
      </p:sp>
      <p:pic>
        <p:nvPicPr>
          <p:cNvPr id="1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241" y="1762204"/>
            <a:ext cx="2264309" cy="2227619"/>
          </a:xfrm>
          <a:prstGeom prst="rect">
            <a:avLst/>
          </a:prstGeom>
        </p:spPr>
      </p:pic>
      <p:pic>
        <p:nvPicPr>
          <p:cNvPr id="14" name="Picture 2" descr="http://www.bumc.bu.edu/gms/files/2010/06/BioImaging-Icon.gif"/>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9885" y="1745550"/>
            <a:ext cx="2260704" cy="22609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3452" y="1719693"/>
            <a:ext cx="2500694" cy="2312639"/>
          </a:xfrm>
          <a:prstGeom prst="rect">
            <a:avLst/>
          </a:prstGeom>
        </p:spPr>
      </p:pic>
    </p:spTree>
    <p:extLst>
      <p:ext uri="{BB962C8B-B14F-4D97-AF65-F5344CB8AC3E}">
        <p14:creationId xmlns:p14="http://schemas.microsoft.com/office/powerpoint/2010/main" val="228744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 capture of your environment</a:t>
            </a:r>
            <a:endParaRPr lang="en-US" dirty="0"/>
          </a:p>
        </p:txBody>
      </p:sp>
      <p:pic>
        <p:nvPicPr>
          <p:cNvPr id="4098" name="Picture 2" descr="https://i.ytimg.com/vi/Bq_rPhR5W_0/maxresdefaul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2167" y="1370013"/>
            <a:ext cx="5799665" cy="326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4696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latin typeface="Artifakt LegendOfc" charset="0"/>
                <a:ea typeface="Artifakt LegendOfc" charset="0"/>
                <a:cs typeface="Artifakt LegendOfc" charset="0"/>
              </a:rPr>
              <a:t>Get Started!</a:t>
            </a:r>
          </a:p>
        </p:txBody>
      </p:sp>
      <p:sp>
        <p:nvSpPr>
          <p:cNvPr id="5" name="Content Placeholder 4"/>
          <p:cNvSpPr>
            <a:spLocks noGrp="1"/>
          </p:cNvSpPr>
          <p:nvPr>
            <p:ph idx="1"/>
          </p:nvPr>
        </p:nvSpPr>
        <p:spPr/>
        <p:txBody>
          <a:bodyPr/>
          <a:lstStyle/>
          <a:p>
            <a:pPr marL="0" indent="0" algn="ctr">
              <a:buNone/>
            </a:pPr>
            <a:r>
              <a:rPr lang="en-US" dirty="0" err="1">
                <a:latin typeface="Artifakt LegendOfc" charset="0"/>
                <a:ea typeface="Artifakt LegendOfc" charset="0"/>
                <a:cs typeface="Artifakt LegendOfc" charset="0"/>
              </a:rPr>
              <a:t>developer.autodesk.com</a:t>
            </a:r>
            <a:endParaRPr lang="en-US" dirty="0">
              <a:latin typeface="Artifakt LegendOfc" charset="0"/>
              <a:ea typeface="Artifakt LegendOfc" charset="0"/>
              <a:cs typeface="Artifakt LegendOfc" charset="0"/>
            </a:endParaRPr>
          </a:p>
          <a:p>
            <a:pPr marL="0" indent="0" algn="ctr">
              <a:buNone/>
            </a:pPr>
            <a:r>
              <a:rPr lang="en-US" dirty="0" err="1">
                <a:latin typeface="Artifakt LegendOfc" charset="0"/>
                <a:ea typeface="Artifakt LegendOfc" charset="0"/>
                <a:cs typeface="Artifakt LegendOfc" charset="0"/>
              </a:rPr>
              <a:t>forge.autodesk.com</a:t>
            </a:r>
            <a:endParaRPr lang="en-US" dirty="0">
              <a:latin typeface="Artifakt LegendOfc" charset="0"/>
              <a:ea typeface="Artifakt LegendOfc" charset="0"/>
              <a:cs typeface="Artifakt LegendOfc" charset="0"/>
            </a:endParaRPr>
          </a:p>
          <a:p>
            <a:pPr marL="0" indent="0" algn="ctr">
              <a:buNone/>
            </a:pPr>
            <a:r>
              <a:rPr lang="en-US" dirty="0">
                <a:latin typeface="Artifakt LegendOfc" charset="0"/>
                <a:ea typeface="Artifakt LegendOfc" charset="0"/>
                <a:cs typeface="Artifakt LegendOfc" charset="0"/>
              </a:rPr>
              <a:t>@</a:t>
            </a:r>
            <a:r>
              <a:rPr lang="en-US" dirty="0" err="1">
                <a:latin typeface="Artifakt LegendOfc" charset="0"/>
                <a:ea typeface="Artifakt LegendOfc" charset="0"/>
                <a:cs typeface="Artifakt LegendOfc" charset="0"/>
              </a:rPr>
              <a:t>AutodeskForge</a:t>
            </a:r>
            <a:endParaRPr lang="en-US" dirty="0">
              <a:latin typeface="Artifakt LegendOfc" charset="0"/>
              <a:ea typeface="Artifakt LegendOfc" charset="0"/>
              <a:cs typeface="Artifakt LegendOfc" charset="0"/>
            </a:endParaRPr>
          </a:p>
          <a:p>
            <a:pPr marL="0" indent="0" algn="ctr">
              <a:buNone/>
            </a:pPr>
            <a:r>
              <a:rPr lang="en-US" dirty="0" err="1">
                <a:latin typeface="Artifakt LegendOfc" charset="0"/>
                <a:ea typeface="Artifakt LegendOfc" charset="0"/>
                <a:cs typeface="Artifakt LegendOfc" charset="0"/>
              </a:rPr>
              <a:t>facebook.com</a:t>
            </a:r>
            <a:r>
              <a:rPr lang="en-US" dirty="0">
                <a:latin typeface="Artifakt LegendOfc" charset="0"/>
                <a:ea typeface="Artifakt LegendOfc" charset="0"/>
                <a:cs typeface="Artifakt LegendOfc" charset="0"/>
              </a:rPr>
              <a:t>/</a:t>
            </a:r>
            <a:r>
              <a:rPr lang="en-US" dirty="0" err="1">
                <a:latin typeface="Artifakt LegendOfc" charset="0"/>
                <a:ea typeface="Artifakt LegendOfc" charset="0"/>
                <a:cs typeface="Artifakt LegendOfc" charset="0"/>
              </a:rPr>
              <a:t>adskForge</a:t>
            </a:r>
            <a:endParaRPr lang="en-US" dirty="0">
              <a:latin typeface="Artifakt LegendOfc" charset="0"/>
              <a:ea typeface="Artifakt LegendOfc" charset="0"/>
              <a:cs typeface="Artifakt LegendOfc" charset="0"/>
            </a:endParaRPr>
          </a:p>
        </p:txBody>
      </p:sp>
    </p:spTree>
    <p:extLst>
      <p:ext uri="{BB962C8B-B14F-4D97-AF65-F5344CB8AC3E}">
        <p14:creationId xmlns:p14="http://schemas.microsoft.com/office/powerpoint/2010/main" val="42855107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pic>
        <p:nvPicPr>
          <p:cNvPr id="2050" name="Picture 2" descr="https://pbs.twimg.com/profile_images/726491216674623488/clSUKj_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23360" y="274638"/>
            <a:ext cx="4491990" cy="449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062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12735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13443" b="36808"/>
          <a:stretch/>
        </p:blipFill>
        <p:spPr>
          <a:xfrm>
            <a:off x="447" y="1317204"/>
            <a:ext cx="9143107" cy="2577032"/>
          </a:xfrm>
        </p:spPr>
      </p:pic>
    </p:spTree>
    <p:extLst>
      <p:ext uri="{BB962C8B-B14F-4D97-AF65-F5344CB8AC3E}">
        <p14:creationId xmlns:p14="http://schemas.microsoft.com/office/powerpoint/2010/main" val="1644294345"/>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sp>
      <p:sp>
        <p:nvSpPr>
          <p:cNvPr id="3" name="Text Placeholder 2"/>
          <p:cNvSpPr>
            <a:spLocks noGrp="1"/>
          </p:cNvSpPr>
          <p:nvPr>
            <p:ph type="body" sz="quarter" idx="11"/>
          </p:nvPr>
        </p:nvSpPr>
        <p:spPr/>
        <p:txBody>
          <a:bodyPr/>
          <a:lstStyle/>
          <a:p>
            <a:endParaRPr lang="en-US"/>
          </a:p>
        </p:txBody>
      </p:sp>
      <p:pic>
        <p:nvPicPr>
          <p:cNvPr id="4" name="Picture 3" descr="What Pokémon Go Can Teach You About Creating Buz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278"/>
            <a:ext cx="9144000" cy="51393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0"/>
          <p:cNvSpPr txBox="1"/>
          <p:nvPr/>
        </p:nvSpPr>
        <p:spPr>
          <a:xfrm>
            <a:off x="488221" y="3824260"/>
            <a:ext cx="8763109" cy="1087670"/>
          </a:xfrm>
          <a:prstGeom prst="rect">
            <a:avLst/>
          </a:prstGeom>
          <a:noFill/>
        </p:spPr>
        <p:txBody>
          <a:bodyPr wrap="square" rtlCol="0">
            <a:spAutoFit/>
          </a:bodyPr>
          <a:lstStyle>
            <a:defPPr>
              <a:defRPr lang="en-US"/>
            </a:defPPr>
            <a:lvl1pPr marL="0" algn="l" defTabSz="571117" rtl="0" eaLnBrk="1" latinLnBrk="0" hangingPunct="1">
              <a:defRPr sz="2200" kern="1200">
                <a:solidFill>
                  <a:schemeClr val="tx1"/>
                </a:solidFill>
                <a:latin typeface="+mn-lt"/>
                <a:ea typeface="+mn-ea"/>
                <a:cs typeface="+mn-cs"/>
              </a:defRPr>
            </a:lvl1pPr>
            <a:lvl2pPr marL="571117" algn="l" defTabSz="571117" rtl="0" eaLnBrk="1" latinLnBrk="0" hangingPunct="1">
              <a:defRPr sz="2200" kern="1200">
                <a:solidFill>
                  <a:schemeClr val="tx1"/>
                </a:solidFill>
                <a:latin typeface="+mn-lt"/>
                <a:ea typeface="+mn-ea"/>
                <a:cs typeface="+mn-cs"/>
              </a:defRPr>
            </a:lvl2pPr>
            <a:lvl3pPr marL="1142233" algn="l" defTabSz="571117" rtl="0" eaLnBrk="1" latinLnBrk="0" hangingPunct="1">
              <a:defRPr sz="2200" kern="1200">
                <a:solidFill>
                  <a:schemeClr val="tx1"/>
                </a:solidFill>
                <a:latin typeface="+mn-lt"/>
                <a:ea typeface="+mn-ea"/>
                <a:cs typeface="+mn-cs"/>
              </a:defRPr>
            </a:lvl3pPr>
            <a:lvl4pPr marL="1713350" algn="l" defTabSz="571117" rtl="0" eaLnBrk="1" latinLnBrk="0" hangingPunct="1">
              <a:defRPr sz="2200" kern="1200">
                <a:solidFill>
                  <a:schemeClr val="tx1"/>
                </a:solidFill>
                <a:latin typeface="+mn-lt"/>
                <a:ea typeface="+mn-ea"/>
                <a:cs typeface="+mn-cs"/>
              </a:defRPr>
            </a:lvl4pPr>
            <a:lvl5pPr marL="2284467" algn="l" defTabSz="571117" rtl="0" eaLnBrk="1" latinLnBrk="0" hangingPunct="1">
              <a:defRPr sz="2200" kern="1200">
                <a:solidFill>
                  <a:schemeClr val="tx1"/>
                </a:solidFill>
                <a:latin typeface="+mn-lt"/>
                <a:ea typeface="+mn-ea"/>
                <a:cs typeface="+mn-cs"/>
              </a:defRPr>
            </a:lvl5pPr>
            <a:lvl6pPr marL="2855583" algn="l" defTabSz="571117" rtl="0" eaLnBrk="1" latinLnBrk="0" hangingPunct="1">
              <a:defRPr sz="2200" kern="1200">
                <a:solidFill>
                  <a:schemeClr val="tx1"/>
                </a:solidFill>
                <a:latin typeface="+mn-lt"/>
                <a:ea typeface="+mn-ea"/>
                <a:cs typeface="+mn-cs"/>
              </a:defRPr>
            </a:lvl6pPr>
            <a:lvl7pPr marL="3426699" algn="l" defTabSz="571117" rtl="0" eaLnBrk="1" latinLnBrk="0" hangingPunct="1">
              <a:defRPr sz="2200" kern="1200">
                <a:solidFill>
                  <a:schemeClr val="tx1"/>
                </a:solidFill>
                <a:latin typeface="+mn-lt"/>
                <a:ea typeface="+mn-ea"/>
                <a:cs typeface="+mn-cs"/>
              </a:defRPr>
            </a:lvl7pPr>
            <a:lvl8pPr marL="3997816" algn="l" defTabSz="571117" rtl="0" eaLnBrk="1" latinLnBrk="0" hangingPunct="1">
              <a:defRPr sz="2200" kern="1200">
                <a:solidFill>
                  <a:schemeClr val="tx1"/>
                </a:solidFill>
                <a:latin typeface="+mn-lt"/>
                <a:ea typeface="+mn-ea"/>
                <a:cs typeface="+mn-cs"/>
              </a:defRPr>
            </a:lvl8pPr>
            <a:lvl9pPr marL="4568932" algn="l" defTabSz="571117" rtl="0" eaLnBrk="1" latinLnBrk="0" hangingPunct="1">
              <a:defRPr sz="2200" kern="1200">
                <a:solidFill>
                  <a:schemeClr val="tx1"/>
                </a:solidFill>
                <a:latin typeface="+mn-lt"/>
                <a:ea typeface="+mn-ea"/>
                <a:cs typeface="+mn-cs"/>
              </a:defRPr>
            </a:lvl9pPr>
          </a:lstStyle>
          <a:p>
            <a:r>
              <a:rPr lang="en-US" sz="6468" dirty="0">
                <a:solidFill>
                  <a:srgbClr val="FFC000"/>
                </a:solidFill>
              </a:rPr>
              <a:t>500 Million Downloads</a:t>
            </a:r>
          </a:p>
        </p:txBody>
      </p:sp>
    </p:spTree>
    <p:extLst>
      <p:ext uri="{BB962C8B-B14F-4D97-AF65-F5344CB8AC3E}">
        <p14:creationId xmlns:p14="http://schemas.microsoft.com/office/powerpoint/2010/main" val="1297294979"/>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Traditional working setup</a:t>
            </a:r>
            <a:endParaRPr lang="en-US" dirty="0"/>
          </a:p>
        </p:txBody>
      </p:sp>
      <p:pic>
        <p:nvPicPr>
          <p:cNvPr id="4" name="Content Placeholder 3"/>
          <p:cNvPicPr>
            <a:picLocks noGrp="1" noChangeAspect="1"/>
          </p:cNvPicPr>
          <p:nvPr>
            <p:ph idx="1"/>
          </p:nvPr>
        </p:nvPicPr>
        <p:blipFill>
          <a:blip r:embed="rId2"/>
          <a:stretch>
            <a:fillRect/>
          </a:stretch>
        </p:blipFill>
        <p:spPr>
          <a:xfrm>
            <a:off x="1271279" y="1035019"/>
            <a:ext cx="6601442" cy="3845500"/>
          </a:xfrm>
          <a:prstGeom prst="rect">
            <a:avLst/>
          </a:prstGeom>
        </p:spPr>
      </p:pic>
    </p:spTree>
    <p:extLst>
      <p:ext uri="{BB962C8B-B14F-4D97-AF65-F5344CB8AC3E}">
        <p14:creationId xmlns:p14="http://schemas.microsoft.com/office/powerpoint/2010/main" val="3959076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2"/>
          </p:nvPr>
        </p:nvPicPr>
        <p:blipFill rotWithShape="1">
          <a:blip r:embed="rId3">
            <a:clrChange>
              <a:clrFrom>
                <a:srgbClr val="FFFFFF"/>
              </a:clrFrom>
              <a:clrTo>
                <a:srgbClr val="FFFFFF">
                  <a:alpha val="0"/>
                </a:srgbClr>
              </a:clrTo>
            </a:clrChange>
          </a:blip>
          <a:srcRect l="11395" t="9841" r="11319" b="17047"/>
          <a:stretch/>
        </p:blipFill>
        <p:spPr>
          <a:xfrm>
            <a:off x="6853937" y="3291615"/>
            <a:ext cx="2228632" cy="1193683"/>
          </a:xfrm>
          <a:prstGeom prst="rect">
            <a:avLst/>
          </a:prstGeom>
        </p:spPr>
      </p:pic>
      <p:pic>
        <p:nvPicPr>
          <p:cNvPr id="4" name="Picture 3"/>
          <p:cNvPicPr>
            <a:picLocks noChangeAspect="1"/>
          </p:cNvPicPr>
          <p:nvPr/>
        </p:nvPicPr>
        <p:blipFill>
          <a:blip r:embed="rId4"/>
          <a:stretch>
            <a:fillRect/>
          </a:stretch>
        </p:blipFill>
        <p:spPr>
          <a:xfrm>
            <a:off x="3109501" y="617441"/>
            <a:ext cx="1824598" cy="1216398"/>
          </a:xfrm>
          <a:prstGeom prst="rect">
            <a:avLst/>
          </a:prstGeom>
        </p:spPr>
      </p:pic>
      <p:pic>
        <p:nvPicPr>
          <p:cNvPr id="1028" name="Picture 4" descr="Book and Visor"/>
          <p:cNvPicPr>
            <a:picLocks noChangeAspect="1" noChangeArrowheads="1"/>
          </p:cNvPicPr>
          <p:nvPr/>
        </p:nvPicPr>
        <p:blipFill rotWithShape="1">
          <a:blip r:embed="rId5">
            <a:extLst>
              <a:ext uri="{28A0092B-C50C-407E-A947-70E740481C1C}">
                <a14:useLocalDpi xmlns:a14="http://schemas.microsoft.com/office/drawing/2010/main" val="0"/>
              </a:ext>
            </a:extLst>
          </a:blip>
          <a:srcRect l="60023" r="5613"/>
          <a:stretch/>
        </p:blipFill>
        <p:spPr bwMode="auto">
          <a:xfrm>
            <a:off x="1515125" y="58638"/>
            <a:ext cx="952407" cy="18476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echnology.net.nz/d1/sites/default/files/img/products/motiontablet_Page_1.jpg"/>
          <p:cNvPicPr>
            <a:picLocks noChangeAspect="1" noChangeArrowheads="1"/>
          </p:cNvPicPr>
          <p:nvPr/>
        </p:nvPicPr>
        <p:blipFill rotWithShape="1">
          <a:blip r:embed="rId6">
            <a:extLst>
              <a:ext uri="{28A0092B-C50C-407E-A947-70E740481C1C}">
                <a14:useLocalDpi xmlns:a14="http://schemas.microsoft.com/office/drawing/2010/main" val="0"/>
              </a:ext>
            </a:extLst>
          </a:blip>
          <a:srcRect l="13492" t="1800" r="2967" b="12622"/>
          <a:stretch/>
        </p:blipFill>
        <p:spPr bwMode="auto">
          <a:xfrm>
            <a:off x="3109501" y="3655594"/>
            <a:ext cx="1645759" cy="12181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clrChange>
              <a:clrFrom>
                <a:srgbClr val="FFFFFF"/>
              </a:clrFrom>
              <a:clrTo>
                <a:srgbClr val="FFFFFF">
                  <a:alpha val="0"/>
                </a:srgbClr>
              </a:clrTo>
            </a:clrChange>
          </a:blip>
          <a:stretch>
            <a:fillRect/>
          </a:stretch>
        </p:blipFill>
        <p:spPr>
          <a:xfrm>
            <a:off x="1278121" y="2889368"/>
            <a:ext cx="1310143" cy="1291647"/>
          </a:xfrm>
          <a:prstGeom prst="rect">
            <a:avLst/>
          </a:prstGeom>
        </p:spPr>
      </p:pic>
      <p:pic>
        <p:nvPicPr>
          <p:cNvPr id="10" name="Picture 9"/>
          <p:cNvPicPr>
            <a:picLocks noChangeAspect="1"/>
          </p:cNvPicPr>
          <p:nvPr/>
        </p:nvPicPr>
        <p:blipFill rotWithShape="1">
          <a:blip r:embed="rId8"/>
          <a:srcRect l="16775" t="13124" r="18958" b="6402"/>
          <a:stretch/>
        </p:blipFill>
        <p:spPr>
          <a:xfrm>
            <a:off x="4196318" y="2653255"/>
            <a:ext cx="1645759" cy="1159187"/>
          </a:xfrm>
          <a:prstGeom prst="rect">
            <a:avLst/>
          </a:prstGeom>
        </p:spPr>
      </p:pic>
      <p:pic>
        <p:nvPicPr>
          <p:cNvPr id="12" name="Picture 11"/>
          <p:cNvPicPr>
            <a:picLocks noChangeAspect="1"/>
          </p:cNvPicPr>
          <p:nvPr/>
        </p:nvPicPr>
        <p:blipFill rotWithShape="1">
          <a:blip r:embed="rId9"/>
          <a:srcRect l="61072" t="3313" r="12630" b="2497"/>
          <a:stretch/>
        </p:blipFill>
        <p:spPr>
          <a:xfrm>
            <a:off x="6195442" y="2889617"/>
            <a:ext cx="619983" cy="1256280"/>
          </a:xfrm>
          <a:prstGeom prst="rect">
            <a:avLst/>
          </a:prstGeom>
        </p:spPr>
      </p:pic>
      <p:pic>
        <p:nvPicPr>
          <p:cNvPr id="1034" name="Picture 10" descr="https://d30y9cdsu7xlg0.cloudfront.net/png/1476-20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72" y="3134623"/>
            <a:ext cx="914311" cy="9143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rotWithShape="1">
          <a:blip r:embed="rId11"/>
          <a:srcRect t="9537" b="5175"/>
          <a:stretch/>
        </p:blipFill>
        <p:spPr>
          <a:xfrm>
            <a:off x="7481160" y="513293"/>
            <a:ext cx="1648983" cy="1187476"/>
          </a:xfrm>
          <a:prstGeom prst="rect">
            <a:avLst/>
          </a:prstGeom>
        </p:spPr>
      </p:pic>
      <p:pic>
        <p:nvPicPr>
          <p:cNvPr id="22" name="Picture 21"/>
          <p:cNvPicPr>
            <a:picLocks noChangeAspect="1"/>
          </p:cNvPicPr>
          <p:nvPr/>
        </p:nvPicPr>
        <p:blipFill rotWithShape="1">
          <a:blip r:embed="rId12">
            <a:clrChange>
              <a:clrFrom>
                <a:srgbClr val="FFFDFF"/>
              </a:clrFrom>
              <a:clrTo>
                <a:srgbClr val="FFFDFF">
                  <a:alpha val="0"/>
                </a:srgbClr>
              </a:clrTo>
            </a:clrChange>
          </a:blip>
          <a:srcRect l="8516" t="17594" r="8796" b="17380"/>
          <a:stretch/>
        </p:blipFill>
        <p:spPr>
          <a:xfrm>
            <a:off x="5976306" y="1518328"/>
            <a:ext cx="1890189" cy="836045"/>
          </a:xfrm>
          <a:prstGeom prst="rect">
            <a:avLst/>
          </a:prstGeom>
        </p:spPr>
      </p:pic>
      <p:pic>
        <p:nvPicPr>
          <p:cNvPr id="24" name="Picture 23"/>
          <p:cNvPicPr>
            <a:picLocks noChangeAspect="1"/>
          </p:cNvPicPr>
          <p:nvPr/>
        </p:nvPicPr>
        <p:blipFill>
          <a:blip r:embed="rId13">
            <a:clrChange>
              <a:clrFrom>
                <a:srgbClr val="FFFFFF"/>
              </a:clrFrom>
              <a:clrTo>
                <a:srgbClr val="FFFFFF">
                  <a:alpha val="0"/>
                </a:srgbClr>
              </a:clrTo>
            </a:clrChange>
          </a:blip>
          <a:stretch>
            <a:fillRect/>
          </a:stretch>
        </p:blipFill>
        <p:spPr>
          <a:xfrm>
            <a:off x="5126229" y="466590"/>
            <a:ext cx="1879549" cy="1139121"/>
          </a:xfrm>
          <a:prstGeom prst="rect">
            <a:avLst/>
          </a:prstGeom>
        </p:spPr>
      </p:pic>
      <p:pic>
        <p:nvPicPr>
          <p:cNvPr id="1026" name="Picture 2" descr="https://d30y9cdsu7xlg0.cloudfront.net/png/195619-200.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73" y="816703"/>
            <a:ext cx="1017135" cy="101713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052429" y="2454182"/>
            <a:ext cx="1077714" cy="784830"/>
          </a:xfrm>
          <a:prstGeom prst="rect">
            <a:avLst/>
          </a:prstGeom>
          <a:noFill/>
        </p:spPr>
        <p:txBody>
          <a:bodyPr wrap="square" rtlCol="0">
            <a:spAutoFit/>
          </a:bodyPr>
          <a:lstStyle/>
          <a:p>
            <a:r>
              <a:rPr lang="en-US" sz="2250" dirty="0">
                <a:solidFill>
                  <a:schemeClr val="tx2"/>
                </a:solidFill>
                <a:latin typeface="Artifakt ElementOfc" panose="020B0504020101020102" pitchFamily="34" charset="0"/>
                <a:cs typeface="Artifakt ElementOfc" panose="020B0504020101020102" pitchFamily="34" charset="0"/>
              </a:rPr>
              <a:t>TODAY</a:t>
            </a:r>
          </a:p>
        </p:txBody>
      </p:sp>
      <p:cxnSp>
        <p:nvCxnSpPr>
          <p:cNvPr id="5" name="Straight Connector 4"/>
          <p:cNvCxnSpPr/>
          <p:nvPr/>
        </p:nvCxnSpPr>
        <p:spPr>
          <a:xfrm>
            <a:off x="203127" y="2504471"/>
            <a:ext cx="8755763" cy="0"/>
          </a:xfrm>
          <a:prstGeom prst="line">
            <a:avLst/>
          </a:prstGeom>
          <a:ln w="95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989" y="2454182"/>
            <a:ext cx="1077714" cy="438582"/>
          </a:xfrm>
          <a:prstGeom prst="rect">
            <a:avLst/>
          </a:prstGeom>
          <a:noFill/>
        </p:spPr>
        <p:txBody>
          <a:bodyPr wrap="square" rtlCol="0">
            <a:spAutoFit/>
          </a:bodyPr>
          <a:lstStyle/>
          <a:p>
            <a:r>
              <a:rPr lang="en-US" sz="2250" dirty="0">
                <a:solidFill>
                  <a:schemeClr val="tx2"/>
                </a:solidFill>
                <a:latin typeface="Artifakt ElementOfc" panose="020B0504020101020102" pitchFamily="34" charset="0"/>
                <a:cs typeface="Artifakt ElementOfc" panose="020B0504020101020102" pitchFamily="34" charset="0"/>
              </a:rPr>
              <a:t>1990s</a:t>
            </a:r>
          </a:p>
        </p:txBody>
      </p:sp>
      <p:sp>
        <p:nvSpPr>
          <p:cNvPr id="28" name="TextBox 27"/>
          <p:cNvSpPr txBox="1"/>
          <p:nvPr/>
        </p:nvSpPr>
        <p:spPr>
          <a:xfrm>
            <a:off x="2274342" y="2457261"/>
            <a:ext cx="1077714" cy="438582"/>
          </a:xfrm>
          <a:prstGeom prst="rect">
            <a:avLst/>
          </a:prstGeom>
          <a:noFill/>
        </p:spPr>
        <p:txBody>
          <a:bodyPr wrap="square" rtlCol="0">
            <a:spAutoFit/>
          </a:bodyPr>
          <a:lstStyle/>
          <a:p>
            <a:r>
              <a:rPr lang="en-US" sz="2250" dirty="0">
                <a:solidFill>
                  <a:schemeClr val="tx2"/>
                </a:solidFill>
                <a:latin typeface="Artifakt ElementOfc" panose="020B0504020101020102" pitchFamily="34" charset="0"/>
                <a:cs typeface="Artifakt ElementOfc" panose="020B0504020101020102" pitchFamily="34" charset="0"/>
              </a:rPr>
              <a:t>2000s</a:t>
            </a:r>
          </a:p>
        </p:txBody>
      </p:sp>
    </p:spTree>
    <p:extLst>
      <p:ext uri="{BB962C8B-B14F-4D97-AF65-F5344CB8AC3E}">
        <p14:creationId xmlns:p14="http://schemas.microsoft.com/office/powerpoint/2010/main" val="3124458185"/>
      </p:ext>
    </p:extLst>
  </p:cSld>
  <p:clrMapOvr>
    <a:masterClrMapping/>
  </p:clrMapOvr>
  <mc:AlternateContent xmlns:mc="http://schemas.openxmlformats.org/markup-compatibility/2006" xmlns:p14="http://schemas.microsoft.com/office/powerpoint/2010/main">
    <mc:Choice Requires="p14">
      <p:transition spd="slow" p14:dur="20000" advClick="0" advTm="20000"/>
    </mc:Choice>
    <mc:Fallback xmlns="">
      <p:transition spd="slow"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marL="0" indent="0" algn="ctr">
              <a:buNone/>
            </a:pPr>
            <a:r>
              <a:rPr lang="en-US" sz="2800" b="1" dirty="0" smtClean="0"/>
              <a:t>In practical terms, VR will succeed or fail based on</a:t>
            </a:r>
          </a:p>
          <a:p>
            <a:pPr marL="0" indent="0" algn="ctr">
              <a:buNone/>
            </a:pPr>
            <a:r>
              <a:rPr lang="en-US" sz="2800" b="1" dirty="0"/>
              <a:t>c</a:t>
            </a:r>
            <a:r>
              <a:rPr lang="en-US" sz="2800" b="1" dirty="0" smtClean="0"/>
              <a:t>ontent and how easy it is to access that content.</a:t>
            </a:r>
          </a:p>
          <a:p>
            <a:pPr marL="0" indent="0" algn="ctr">
              <a:buNone/>
            </a:pPr>
            <a:r>
              <a:rPr lang="en-US" sz="2800" dirty="0" smtClean="0"/>
              <a:t>There is no easier or more ubiquitous content</a:t>
            </a:r>
          </a:p>
          <a:p>
            <a:pPr marL="0" indent="0" algn="ctr">
              <a:buNone/>
            </a:pPr>
            <a:r>
              <a:rPr lang="en-US" sz="2800" dirty="0" smtClean="0"/>
              <a:t>delivery mechanism than the WEB.</a:t>
            </a:r>
          </a:p>
          <a:p>
            <a:pPr marL="0" indent="0">
              <a:buNone/>
            </a:pPr>
            <a:endParaRPr lang="en-US" dirty="0"/>
          </a:p>
          <a:p>
            <a:pPr marL="0" indent="0">
              <a:buNone/>
            </a:pPr>
            <a:endParaRPr lang="en-US" dirty="0" smtClean="0"/>
          </a:p>
          <a:p>
            <a:pPr marL="0" indent="0" algn="r">
              <a:buNone/>
            </a:pPr>
            <a:r>
              <a:rPr lang="en-US" dirty="0" smtClean="0"/>
              <a:t>Vladimir </a:t>
            </a:r>
            <a:r>
              <a:rPr lang="en-US" dirty="0" err="1" smtClean="0"/>
              <a:t>Vukicevic</a:t>
            </a:r>
            <a:endParaRPr lang="en-US" dirty="0" smtClean="0"/>
          </a:p>
          <a:p>
            <a:pPr marL="0" indent="0" algn="r">
              <a:buNone/>
            </a:pPr>
            <a:r>
              <a:rPr lang="en-US" dirty="0" smtClean="0"/>
              <a:t>Mozilla</a:t>
            </a:r>
            <a:endParaRPr lang="en-US" dirty="0"/>
          </a:p>
        </p:txBody>
      </p:sp>
    </p:spTree>
    <p:extLst>
      <p:ext uri="{BB962C8B-B14F-4D97-AF65-F5344CB8AC3E}">
        <p14:creationId xmlns:p14="http://schemas.microsoft.com/office/powerpoint/2010/main" val="350702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0126"/>
            <a:ext cx="9144000" cy="4737100"/>
          </a:xfrm>
          <a:prstGeom prst="rect">
            <a:avLst/>
          </a:prstGeom>
        </p:spPr>
      </p:pic>
      <p:sp>
        <p:nvSpPr>
          <p:cNvPr id="2" name="Title 1"/>
          <p:cNvSpPr>
            <a:spLocks noGrp="1"/>
          </p:cNvSpPr>
          <p:nvPr>
            <p:ph type="title"/>
          </p:nvPr>
        </p:nvSpPr>
        <p:spPr/>
        <p:txBody>
          <a:bodyPr/>
          <a:lstStyle/>
          <a:p>
            <a:r>
              <a:rPr lang="en-US" altLang="x-none" dirty="0">
                <a:solidFill>
                  <a:srgbClr val="EE8822"/>
                </a:solidFill>
                <a:latin typeface="Artifakt LegendOfc" charset="0"/>
                <a:ea typeface="Artifakt LegendOfc" charset="0"/>
                <a:cs typeface="Artifakt LegendOfc" charset="0"/>
              </a:rPr>
              <a:t>Design data</a:t>
            </a:r>
          </a:p>
        </p:txBody>
      </p:sp>
      <p:sp>
        <p:nvSpPr>
          <p:cNvPr id="5" name="TextBox 4"/>
          <p:cNvSpPr txBox="1"/>
          <p:nvPr/>
        </p:nvSpPr>
        <p:spPr>
          <a:xfrm>
            <a:off x="3792592" y="4912175"/>
            <a:ext cx="1558815" cy="138499"/>
          </a:xfrm>
          <a:prstGeom prst="rect">
            <a:avLst/>
          </a:prstGeom>
          <a:noFill/>
        </p:spPr>
        <p:txBody>
          <a:bodyPr wrap="square" lIns="0" tIns="0" rIns="0" bIns="0" rtlCol="0">
            <a:spAutoFit/>
          </a:bodyPr>
          <a:lstStyle/>
          <a:p>
            <a:pPr algn="ctr"/>
            <a:r>
              <a:rPr lang="en-US" sz="900" b="0" i="0" dirty="0">
                <a:solidFill>
                  <a:schemeClr val="bg2">
                    <a:lumMod val="75000"/>
                  </a:schemeClr>
                </a:solidFill>
                <a:latin typeface="Frutiger Next LT W1G" pitchFamily="34" charset="0"/>
                <a:cs typeface="Arial" pitchFamily="34" charset="0"/>
              </a:rPr>
              <a:t>© 2016 Autodesk</a:t>
            </a:r>
          </a:p>
        </p:txBody>
      </p:sp>
      <p:pic>
        <p:nvPicPr>
          <p:cNvPr id="6" name="Picture 5" descr="autodesk-logo-rgb-color-logo-black-text-lar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7363" y="4880051"/>
            <a:ext cx="1050386" cy="176093"/>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61" y="4799343"/>
            <a:ext cx="838139" cy="299867"/>
          </a:xfrm>
          <a:prstGeom prst="rect">
            <a:avLst/>
          </a:prstGeom>
        </p:spPr>
      </p:pic>
      <p:pic>
        <p:nvPicPr>
          <p:cNvPr id="10" name="Content Placeholder 1" descr="file-formats.png"/>
          <p:cNvPicPr>
            <a:picLocks noGrp="1" noChangeAspect="1"/>
          </p:cNvPicPr>
          <p:nvPr>
            <p:ph idx="17"/>
          </p:nvPr>
        </p:nvPicPr>
        <p:blipFill>
          <a:blip r:embed="rId6"/>
          <a:stretch>
            <a:fillRect/>
          </a:stretch>
        </p:blipFill>
        <p:spPr>
          <a:xfrm>
            <a:off x="1046622" y="1063625"/>
            <a:ext cx="6880894" cy="3575050"/>
          </a:xfrm>
        </p:spPr>
      </p:pic>
    </p:spTree>
    <p:extLst>
      <p:ext uri="{BB962C8B-B14F-4D97-AF65-F5344CB8AC3E}">
        <p14:creationId xmlns:p14="http://schemas.microsoft.com/office/powerpoint/2010/main" val="8913032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Autodesk Fusion 360</a:t>
            </a:r>
            <a:endParaRPr lang="en-US" dirty="0"/>
          </a:p>
        </p:txBody>
      </p:sp>
      <p:pic>
        <p:nvPicPr>
          <p:cNvPr id="1026" name="Picture 2" descr="Image result for fusion 360"/>
          <p:cNvPicPr>
            <a:picLocks noGrp="1" noChangeAspect="1" noChangeArrowheads="1"/>
          </p:cNvPicPr>
          <p:nvPr>
            <p:ph idx="17"/>
          </p:nvPr>
        </p:nvPicPr>
        <p:blipFill>
          <a:blip r:embed="rId2">
            <a:extLst>
              <a:ext uri="{28A0092B-C50C-407E-A947-70E740481C1C}">
                <a14:useLocalDpi xmlns:a14="http://schemas.microsoft.com/office/drawing/2010/main" val="0"/>
              </a:ext>
            </a:extLst>
          </a:blip>
          <a:srcRect/>
          <a:stretch>
            <a:fillRect/>
          </a:stretch>
        </p:blipFill>
        <p:spPr bwMode="auto">
          <a:xfrm>
            <a:off x="992459" y="1216769"/>
            <a:ext cx="7159083" cy="3697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542302"/>
      </p:ext>
    </p:extLst>
  </p:cSld>
  <p:clrMapOvr>
    <a:masterClrMapping/>
  </p:clrMapOvr>
</p:sld>
</file>

<file path=ppt/theme/theme1.xml><?xml version="1.0" encoding="utf-8"?>
<a:theme xmlns:a="http://schemas.openxmlformats.org/drawingml/2006/main" name="Custom Design">
  <a:themeElements>
    <a:clrScheme name="FORG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192E02"/>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813</Words>
  <Application>Microsoft Office PowerPoint</Application>
  <PresentationFormat>On-screen Show (16:9)</PresentationFormat>
  <Paragraphs>196</Paragraphs>
  <Slides>28</Slides>
  <Notes>23</Notes>
  <HiddenSlides>1</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28</vt:i4>
      </vt:variant>
    </vt:vector>
  </HeadingPairs>
  <TitlesOfParts>
    <vt:vector size="43" baseType="lpstr">
      <vt:lpstr>Arial</vt:lpstr>
      <vt:lpstr>Artifakt Element</vt:lpstr>
      <vt:lpstr>Artifakt Element Book</vt:lpstr>
      <vt:lpstr>Artifakt Element Medium</vt:lpstr>
      <vt:lpstr>Artifakt ElementOfc</vt:lpstr>
      <vt:lpstr>Artifakt Legend Medium</vt:lpstr>
      <vt:lpstr>Artifakt LegendOfc</vt:lpstr>
      <vt:lpstr>Calibri</vt:lpstr>
      <vt:lpstr>Calibri Light</vt:lpstr>
      <vt:lpstr>Consolas</vt:lpstr>
      <vt:lpstr>Frutiger Next LT W1G</vt:lpstr>
      <vt:lpstr>Wingdings</vt:lpstr>
      <vt:lpstr>Custom Design</vt:lpstr>
      <vt:lpstr>Office Theme</vt:lpstr>
      <vt:lpstr>1_Custom Design</vt:lpstr>
      <vt:lpstr>PowerPoint Presentation</vt:lpstr>
      <vt:lpstr>PowerPoint Presentation</vt:lpstr>
      <vt:lpstr>PowerPoint Presentation</vt:lpstr>
      <vt:lpstr>PowerPoint Presentation</vt:lpstr>
      <vt:lpstr>Traditional working setup</vt:lpstr>
      <vt:lpstr>PowerPoint Presentation</vt:lpstr>
      <vt:lpstr>PowerPoint Presentation</vt:lpstr>
      <vt:lpstr>Design data</vt:lpstr>
      <vt:lpstr>Autodesk Fusion 360</vt:lpstr>
      <vt:lpstr>Forge API launched in June</vt:lpstr>
      <vt:lpstr>Model Derivative API POST a translation job</vt:lpstr>
      <vt:lpstr>Derivative: extract generic data</vt:lpstr>
      <vt:lpstr>Translation to other formats</vt:lpstr>
      <vt:lpstr>GET Manifest</vt:lpstr>
      <vt:lpstr>GET Metadata</vt:lpstr>
      <vt:lpstr>GET Hierarchy</vt:lpstr>
      <vt:lpstr>GET properties</vt:lpstr>
      <vt:lpstr>GET thumbnail</vt:lpstr>
      <vt:lpstr>GET derivative</vt:lpstr>
      <vt:lpstr>PowerPoint Presentation</vt:lpstr>
      <vt:lpstr>PowerPoint Presentation</vt:lpstr>
      <vt:lpstr>WEB-VR</vt:lpstr>
      <vt:lpstr>AR for Architecture, Engineering, and Construction </vt:lpstr>
      <vt:lpstr>PowerPoint Presentation</vt:lpstr>
      <vt:lpstr>Real – capture of your environment</vt:lpstr>
      <vt:lpstr>Get Started!</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28</cp:revision>
  <dcterms:created xsi:type="dcterms:W3CDTF">2015-02-12T17:40:35Z</dcterms:created>
  <dcterms:modified xsi:type="dcterms:W3CDTF">2016-10-07T08:48:04Z</dcterms:modified>
</cp:coreProperties>
</file>